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0" autoAdjust="0"/>
    <p:restoredTop sz="96374" autoAdjust="0"/>
  </p:normalViewPr>
  <p:slideViewPr>
    <p:cSldViewPr snapToGrid="0">
      <p:cViewPr varScale="1">
        <p:scale>
          <a:sx n="55" d="100"/>
          <a:sy n="55" d="100"/>
        </p:scale>
        <p:origin x="2458" y="43"/>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810F5255-C2B0-4805-9BBF-47FB08E1DC6B}"/>
    <pc:docChg chg="undo custSel modSld">
      <pc:chgData name="de-Jesus-Oliveira Victor-Adriel" userId="a708fc36-3c1b-42ab-b5e9-2e1fa3c6605e" providerId="ADAL" clId="{810F5255-C2B0-4805-9BBF-47FB08E1DC6B}" dt="2023-02-18T02:26:06.715" v="10"/>
      <pc:docMkLst>
        <pc:docMk/>
      </pc:docMkLst>
      <pc:sldChg chg="addSp modSp mod">
        <pc:chgData name="de-Jesus-Oliveira Victor-Adriel" userId="a708fc36-3c1b-42ab-b5e9-2e1fa3c6605e" providerId="ADAL" clId="{810F5255-C2B0-4805-9BBF-47FB08E1DC6B}" dt="2023-02-18T02:25:55.081" v="7"/>
        <pc:sldMkLst>
          <pc:docMk/>
          <pc:sldMk cId="1310685907" sldId="259"/>
        </pc:sldMkLst>
        <pc:spChg chg="add mod">
          <ac:chgData name="de-Jesus-Oliveira Victor-Adriel" userId="a708fc36-3c1b-42ab-b5e9-2e1fa3c6605e" providerId="ADAL" clId="{810F5255-C2B0-4805-9BBF-47FB08E1DC6B}" dt="2023-02-18T02:25:55.081" v="7"/>
          <ac:spMkLst>
            <pc:docMk/>
            <pc:sldMk cId="1310685907" sldId="259"/>
            <ac:spMk id="5" creationId="{44C22F38-3934-4674-8202-7610668B5BE2}"/>
          </ac:spMkLst>
        </pc:spChg>
      </pc:sldChg>
      <pc:sldChg chg="addSp modSp">
        <pc:chgData name="de-Jesus-Oliveira Victor-Adriel" userId="a708fc36-3c1b-42ab-b5e9-2e1fa3c6605e" providerId="ADAL" clId="{810F5255-C2B0-4805-9BBF-47FB08E1DC6B}" dt="2023-02-18T02:26:03.309" v="8"/>
        <pc:sldMkLst>
          <pc:docMk/>
          <pc:sldMk cId="4091270383" sldId="260"/>
        </pc:sldMkLst>
        <pc:spChg chg="add mod">
          <ac:chgData name="de-Jesus-Oliveira Victor-Adriel" userId="a708fc36-3c1b-42ab-b5e9-2e1fa3c6605e" providerId="ADAL" clId="{810F5255-C2B0-4805-9BBF-47FB08E1DC6B}" dt="2023-02-18T02:26:03.309" v="8"/>
          <ac:spMkLst>
            <pc:docMk/>
            <pc:sldMk cId="4091270383" sldId="260"/>
            <ac:spMk id="2" creationId="{9E378F56-02F7-24C0-DED7-E585E49036F3}"/>
          </ac:spMkLst>
        </pc:spChg>
      </pc:sldChg>
      <pc:sldChg chg="addSp modSp">
        <pc:chgData name="de-Jesus-Oliveira Victor-Adriel" userId="a708fc36-3c1b-42ab-b5e9-2e1fa3c6605e" providerId="ADAL" clId="{810F5255-C2B0-4805-9BBF-47FB08E1DC6B}" dt="2023-02-18T02:26:05.081" v="9"/>
        <pc:sldMkLst>
          <pc:docMk/>
          <pc:sldMk cId="3278654172" sldId="261"/>
        </pc:sldMkLst>
        <pc:spChg chg="add mod">
          <ac:chgData name="de-Jesus-Oliveira Victor-Adriel" userId="a708fc36-3c1b-42ab-b5e9-2e1fa3c6605e" providerId="ADAL" clId="{810F5255-C2B0-4805-9BBF-47FB08E1DC6B}" dt="2023-02-18T02:26:05.081" v="9"/>
          <ac:spMkLst>
            <pc:docMk/>
            <pc:sldMk cId="3278654172" sldId="261"/>
            <ac:spMk id="40" creationId="{21FA7E29-3248-CE0C-765C-9B40E9E093F7}"/>
          </ac:spMkLst>
        </pc:spChg>
      </pc:sldChg>
      <pc:sldChg chg="addSp modSp">
        <pc:chgData name="de-Jesus-Oliveira Victor-Adriel" userId="a708fc36-3c1b-42ab-b5e9-2e1fa3c6605e" providerId="ADAL" clId="{810F5255-C2B0-4805-9BBF-47FB08E1DC6B}" dt="2023-02-18T02:26:06.715" v="10"/>
        <pc:sldMkLst>
          <pc:docMk/>
          <pc:sldMk cId="631229544" sldId="262"/>
        </pc:sldMkLst>
        <pc:spChg chg="add mod">
          <ac:chgData name="de-Jesus-Oliveira Victor-Adriel" userId="a708fc36-3c1b-42ab-b5e9-2e1fa3c6605e" providerId="ADAL" clId="{810F5255-C2B0-4805-9BBF-47FB08E1DC6B}" dt="2023-02-18T02:26:06.715" v="10"/>
          <ac:spMkLst>
            <pc:docMk/>
            <pc:sldMk cId="631229544" sldId="262"/>
            <ac:spMk id="2" creationId="{D271B825-7AB1-A018-E1FC-9279ADBCE713}"/>
          </ac:spMkLst>
        </pc:spChg>
      </pc:sldChg>
      <pc:sldChg chg="addSp modSp">
        <pc:chgData name="de-Jesus-Oliveira Victor-Adriel" userId="a708fc36-3c1b-42ab-b5e9-2e1fa3c6605e" providerId="ADAL" clId="{810F5255-C2B0-4805-9BBF-47FB08E1DC6B}" dt="2023-02-18T02:23:59.454" v="2"/>
        <pc:sldMkLst>
          <pc:docMk/>
          <pc:sldMk cId="4264380333" sldId="267"/>
        </pc:sldMkLst>
        <pc:spChg chg="add mod">
          <ac:chgData name="de-Jesus-Oliveira Victor-Adriel" userId="a708fc36-3c1b-42ab-b5e9-2e1fa3c6605e" providerId="ADAL" clId="{810F5255-C2B0-4805-9BBF-47FB08E1DC6B}" dt="2023-02-18T02:23:59.454" v="2"/>
          <ac:spMkLst>
            <pc:docMk/>
            <pc:sldMk cId="4264380333" sldId="267"/>
            <ac:spMk id="3" creationId="{7D270BE7-0974-049E-9821-53E2CF37B847}"/>
          </ac:spMkLst>
        </pc:spChg>
        <pc:picChg chg="add mod">
          <ac:chgData name="de-Jesus-Oliveira Victor-Adriel" userId="a708fc36-3c1b-42ab-b5e9-2e1fa3c6605e" providerId="ADAL" clId="{810F5255-C2B0-4805-9BBF-47FB08E1DC6B}" dt="2023-02-18T02:23:59.454" v="2"/>
          <ac:picMkLst>
            <pc:docMk/>
            <pc:sldMk cId="4264380333" sldId="267"/>
            <ac:picMk id="5" creationId="{FEB88DB1-9824-7071-E0E2-3544C9BB962D}"/>
          </ac:picMkLst>
        </pc:picChg>
      </pc:sldChg>
      <pc:sldChg chg="addSp delSp modSp mod">
        <pc:chgData name="de-Jesus-Oliveira Victor-Adriel" userId="a708fc36-3c1b-42ab-b5e9-2e1fa3c6605e" providerId="ADAL" clId="{810F5255-C2B0-4805-9BBF-47FB08E1DC6B}" dt="2023-02-18T02:24:11.043" v="3"/>
        <pc:sldMkLst>
          <pc:docMk/>
          <pc:sldMk cId="171183961" sldId="268"/>
        </pc:sldMkLst>
        <pc:spChg chg="del">
          <ac:chgData name="de-Jesus-Oliveira Victor-Adriel" userId="a708fc36-3c1b-42ab-b5e9-2e1fa3c6605e" providerId="ADAL" clId="{810F5255-C2B0-4805-9BBF-47FB08E1DC6B}" dt="2023-02-18T02:23:45.699" v="1" actId="478"/>
          <ac:spMkLst>
            <pc:docMk/>
            <pc:sldMk cId="171183961" sldId="268"/>
            <ac:spMk id="2" creationId="{36F7C832-7D7F-40CB-9479-79BC46A793B9}"/>
          </ac:spMkLst>
        </pc:spChg>
        <pc:spChg chg="add mod">
          <ac:chgData name="de-Jesus-Oliveira Victor-Adriel" userId="a708fc36-3c1b-42ab-b5e9-2e1fa3c6605e" providerId="ADAL" clId="{810F5255-C2B0-4805-9BBF-47FB08E1DC6B}" dt="2023-02-18T02:24:11.043" v="3"/>
          <ac:spMkLst>
            <pc:docMk/>
            <pc:sldMk cId="171183961" sldId="268"/>
            <ac:spMk id="3" creationId="{F2E8AC57-1062-322C-A4CA-18F211AA9576}"/>
          </ac:spMkLst>
        </pc:spChg>
      </pc:sldChg>
    </pc:docChg>
  </pc:docChgLst>
  <pc:docChgLst>
    <pc:chgData name="de-Jesus-Oliveira Victor-Adriel" userId="a708fc36-3c1b-42ab-b5e9-2e1fa3c6605e" providerId="ADAL" clId="{5368734F-4A78-4D90-A19E-D40B36365C63}"/>
    <pc:docChg chg="undo custSel addSld delSld modSld">
      <pc:chgData name="de-Jesus-Oliveira Victor-Adriel" userId="a708fc36-3c1b-42ab-b5e9-2e1fa3c6605e" providerId="ADAL" clId="{5368734F-4A78-4D90-A19E-D40B36365C63}" dt="2023-06-13T12:18:13.251" v="218" actId="20577"/>
      <pc:docMkLst>
        <pc:docMk/>
      </pc:docMkLst>
      <pc:sldChg chg="modSp mod">
        <pc:chgData name="de-Jesus-Oliveira Victor-Adriel" userId="a708fc36-3c1b-42ab-b5e9-2e1fa3c6605e" providerId="ADAL" clId="{5368734F-4A78-4D90-A19E-D40B36365C63}" dt="2023-06-04T16:59:38.730" v="211" actId="33553"/>
        <pc:sldMkLst>
          <pc:docMk/>
          <pc:sldMk cId="1310685907" sldId="259"/>
        </pc:sldMkLst>
        <pc:spChg chg="mod">
          <ac:chgData name="de-Jesus-Oliveira Victor-Adriel" userId="a708fc36-3c1b-42ab-b5e9-2e1fa3c6605e" providerId="ADAL" clId="{5368734F-4A78-4D90-A19E-D40B36365C63}" dt="2023-06-04T16:52:46.814" v="69" actId="962"/>
          <ac:spMkLst>
            <pc:docMk/>
            <pc:sldMk cId="1310685907" sldId="259"/>
            <ac:spMk id="2" creationId="{AAFBAEF4-CEA9-4F85-4283-E640295C84E9}"/>
          </ac:spMkLst>
        </pc:spChg>
        <pc:spChg chg="mod">
          <ac:chgData name="de-Jesus-Oliveira Victor-Adriel" userId="a708fc36-3c1b-42ab-b5e9-2e1fa3c6605e" providerId="ADAL" clId="{5368734F-4A78-4D90-A19E-D40B36365C63}" dt="2023-06-04T16:52:46.814" v="69" actId="962"/>
          <ac:spMkLst>
            <pc:docMk/>
            <pc:sldMk cId="1310685907" sldId="259"/>
            <ac:spMk id="3" creationId="{38F61450-C3E4-58A4-E94D-F0D2144D0E07}"/>
          </ac:spMkLst>
        </pc:spChg>
        <pc:spChg chg="mod">
          <ac:chgData name="de-Jesus-Oliveira Victor-Adriel" userId="a708fc36-3c1b-42ab-b5e9-2e1fa3c6605e" providerId="ADAL" clId="{5368734F-4A78-4D90-A19E-D40B36365C63}" dt="2023-06-04T16:52:46.814" v="69" actId="962"/>
          <ac:spMkLst>
            <pc:docMk/>
            <pc:sldMk cId="1310685907" sldId="259"/>
            <ac:spMk id="4" creationId="{B422FDEE-087B-E8DF-AFD3-2A9C3A0185D4}"/>
          </ac:spMkLst>
        </pc:spChg>
        <pc:spChg chg="mod ord modVis">
          <ac:chgData name="de-Jesus-Oliveira Victor-Adriel" userId="a708fc36-3c1b-42ab-b5e9-2e1fa3c6605e" providerId="ADAL" clId="{5368734F-4A78-4D90-A19E-D40B36365C63}" dt="2023-06-04T16:52:48.224" v="70" actId="33935"/>
          <ac:spMkLst>
            <pc:docMk/>
            <pc:sldMk cId="1310685907" sldId="259"/>
            <ac:spMk id="5" creationId="{44C22F38-3934-4674-8202-7610668B5BE2}"/>
          </ac:spMkLst>
        </pc:spChg>
        <pc:spChg chg="mod ord modVis">
          <ac:chgData name="de-Jesus-Oliveira Victor-Adriel" userId="a708fc36-3c1b-42ab-b5e9-2e1fa3c6605e" providerId="ADAL" clId="{5368734F-4A78-4D90-A19E-D40B36365C63}" dt="2023-06-04T16:52:48.224" v="70" actId="33935"/>
          <ac:spMkLst>
            <pc:docMk/>
            <pc:sldMk cId="1310685907" sldId="259"/>
            <ac:spMk id="12" creationId="{DC92D0BD-A8C1-4465-A69C-8E46D27F16A3}"/>
          </ac:spMkLst>
        </pc:spChg>
        <pc:spChg chg="mod ord modVis">
          <ac:chgData name="de-Jesus-Oliveira Victor-Adriel" userId="a708fc36-3c1b-42ab-b5e9-2e1fa3c6605e" providerId="ADAL" clId="{5368734F-4A78-4D90-A19E-D40B36365C63}" dt="2023-06-04T16:52:48.224" v="70" actId="33935"/>
          <ac:spMkLst>
            <pc:docMk/>
            <pc:sldMk cId="1310685907" sldId="259"/>
            <ac:spMk id="13" creationId="{CCCEDD10-4885-4751-AC24-8FB3D31ED69E}"/>
          </ac:spMkLst>
        </pc:spChg>
        <pc:spChg chg="mod ord modVis">
          <ac:chgData name="de-Jesus-Oliveira Victor-Adriel" userId="a708fc36-3c1b-42ab-b5e9-2e1fa3c6605e" providerId="ADAL" clId="{5368734F-4A78-4D90-A19E-D40B36365C63}" dt="2023-06-04T16:52:48.224" v="70" actId="33935"/>
          <ac:spMkLst>
            <pc:docMk/>
            <pc:sldMk cId="1310685907" sldId="259"/>
            <ac:spMk id="14" creationId="{824B6FC0-8E52-49E0-A42F-5819DA76490E}"/>
          </ac:spMkLst>
        </pc:spChg>
        <pc:spChg chg="mod ord modVis">
          <ac:chgData name="de-Jesus-Oliveira Victor-Adriel" userId="a708fc36-3c1b-42ab-b5e9-2e1fa3c6605e" providerId="ADAL" clId="{5368734F-4A78-4D90-A19E-D40B36365C63}" dt="2023-06-04T16:52:48.224" v="70" actId="33935"/>
          <ac:spMkLst>
            <pc:docMk/>
            <pc:sldMk cId="1310685907" sldId="259"/>
            <ac:spMk id="15" creationId="{1FC76032-6472-42A7-9F81-6EDD70FC8732}"/>
          </ac:spMkLst>
        </pc:spChg>
        <pc:spChg chg="mod">
          <ac:chgData name="de-Jesus-Oliveira Victor-Adriel" userId="a708fc36-3c1b-42ab-b5e9-2e1fa3c6605e" providerId="ADAL" clId="{5368734F-4A78-4D90-A19E-D40B36365C63}" dt="2023-06-04T16:52:46.814" v="69" actId="962"/>
          <ac:spMkLst>
            <pc:docMk/>
            <pc:sldMk cId="1310685907" sldId="259"/>
            <ac:spMk id="16" creationId="{D98AB754-7F8D-47AB-9849-0C630D4E2A37}"/>
          </ac:spMkLst>
        </pc:spChg>
        <pc:spChg chg="mod ord modVis">
          <ac:chgData name="de-Jesus-Oliveira Victor-Adriel" userId="a708fc36-3c1b-42ab-b5e9-2e1fa3c6605e" providerId="ADAL" clId="{5368734F-4A78-4D90-A19E-D40B36365C63}" dt="2023-06-04T16:52:48.224" v="70" actId="33935"/>
          <ac:spMkLst>
            <pc:docMk/>
            <pc:sldMk cId="1310685907" sldId="259"/>
            <ac:spMk id="17" creationId="{06E55F0D-1374-442B-8C82-48FCEA4796A4}"/>
          </ac:spMkLst>
        </pc:spChg>
        <pc:spChg chg="mod">
          <ac:chgData name="de-Jesus-Oliveira Victor-Adriel" userId="a708fc36-3c1b-42ab-b5e9-2e1fa3c6605e" providerId="ADAL" clId="{5368734F-4A78-4D90-A19E-D40B36365C63}" dt="2023-06-04T16:52:46.814" v="69" actId="962"/>
          <ac:spMkLst>
            <pc:docMk/>
            <pc:sldMk cId="1310685907" sldId="259"/>
            <ac:spMk id="18" creationId="{D3753364-03D6-4504-AF86-3C6386201356}"/>
          </ac:spMkLst>
        </pc:spChg>
        <pc:spChg chg="mod ord modVis">
          <ac:chgData name="de-Jesus-Oliveira Victor-Adriel" userId="a708fc36-3c1b-42ab-b5e9-2e1fa3c6605e" providerId="ADAL" clId="{5368734F-4A78-4D90-A19E-D40B36365C63}" dt="2023-06-04T16:52:48.224" v="70" actId="33935"/>
          <ac:spMkLst>
            <pc:docMk/>
            <pc:sldMk cId="1310685907" sldId="259"/>
            <ac:spMk id="19" creationId="{EAFCC845-7912-40D3-ABE8-DEC2E9DD0B0B}"/>
          </ac:spMkLst>
        </pc:spChg>
        <pc:spChg chg="mod">
          <ac:chgData name="de-Jesus-Oliveira Victor-Adriel" userId="a708fc36-3c1b-42ab-b5e9-2e1fa3c6605e" providerId="ADAL" clId="{5368734F-4A78-4D90-A19E-D40B36365C63}" dt="2023-06-04T16:52:46.814" v="69" actId="962"/>
          <ac:spMkLst>
            <pc:docMk/>
            <pc:sldMk cId="1310685907" sldId="259"/>
            <ac:spMk id="20" creationId="{B107FC39-4B7B-4BCB-9353-70A3FCE1797E}"/>
          </ac:spMkLst>
        </pc:spChg>
        <pc:spChg chg="mod">
          <ac:chgData name="de-Jesus-Oliveira Victor-Adriel" userId="a708fc36-3c1b-42ab-b5e9-2e1fa3c6605e" providerId="ADAL" clId="{5368734F-4A78-4D90-A19E-D40B36365C63}" dt="2023-06-04T16:52:46.814" v="69" actId="962"/>
          <ac:spMkLst>
            <pc:docMk/>
            <pc:sldMk cId="1310685907" sldId="259"/>
            <ac:spMk id="21" creationId="{F63E92B6-82EA-4E11-9B05-0B23208E6560}"/>
          </ac:spMkLst>
        </pc:spChg>
        <pc:spChg chg="mod">
          <ac:chgData name="de-Jesus-Oliveira Victor-Adriel" userId="a708fc36-3c1b-42ab-b5e9-2e1fa3c6605e" providerId="ADAL" clId="{5368734F-4A78-4D90-A19E-D40B36365C63}" dt="2023-06-04T16:52:46.814" v="69" actId="962"/>
          <ac:spMkLst>
            <pc:docMk/>
            <pc:sldMk cId="1310685907" sldId="259"/>
            <ac:spMk id="22" creationId="{B4598410-61C9-488A-B32C-A874D97B4346}"/>
          </ac:spMkLst>
        </pc:spChg>
        <pc:spChg chg="mod">
          <ac:chgData name="de-Jesus-Oliveira Victor-Adriel" userId="a708fc36-3c1b-42ab-b5e9-2e1fa3c6605e" providerId="ADAL" clId="{5368734F-4A78-4D90-A19E-D40B36365C63}" dt="2023-06-04T16:52:46.814" v="69" actId="962"/>
          <ac:spMkLst>
            <pc:docMk/>
            <pc:sldMk cId="1310685907" sldId="259"/>
            <ac:spMk id="23" creationId="{315C8446-0F5A-4DB2-BE3E-B51E6F77BE03}"/>
          </ac:spMkLst>
        </pc:spChg>
        <pc:spChg chg="mod">
          <ac:chgData name="de-Jesus-Oliveira Victor-Adriel" userId="a708fc36-3c1b-42ab-b5e9-2e1fa3c6605e" providerId="ADAL" clId="{5368734F-4A78-4D90-A19E-D40B36365C63}" dt="2023-06-04T16:52:46.814" v="69" actId="962"/>
          <ac:spMkLst>
            <pc:docMk/>
            <pc:sldMk cId="1310685907" sldId="259"/>
            <ac:spMk id="24" creationId="{70E94346-53CB-4F95-A814-435DF2CE71B5}"/>
          </ac:spMkLst>
        </pc:spChg>
        <pc:spChg chg="mod ord modVis">
          <ac:chgData name="de-Jesus-Oliveira Victor-Adriel" userId="a708fc36-3c1b-42ab-b5e9-2e1fa3c6605e" providerId="ADAL" clId="{5368734F-4A78-4D90-A19E-D40B36365C63}" dt="2023-06-04T16:52:46.814" v="69" actId="962"/>
          <ac:spMkLst>
            <pc:docMk/>
            <pc:sldMk cId="1310685907" sldId="259"/>
            <ac:spMk id="25" creationId="{4CAC2F2D-700C-409F-9F7A-D860B7C9AD33}"/>
          </ac:spMkLst>
        </pc:spChg>
        <pc:spChg chg="mod ord modVis">
          <ac:chgData name="de-Jesus-Oliveira Victor-Adriel" userId="a708fc36-3c1b-42ab-b5e9-2e1fa3c6605e" providerId="ADAL" clId="{5368734F-4A78-4D90-A19E-D40B36365C63}" dt="2023-06-04T16:52:48.224" v="70" actId="33935"/>
          <ac:spMkLst>
            <pc:docMk/>
            <pc:sldMk cId="1310685907" sldId="259"/>
            <ac:spMk id="26" creationId="{B6037A6F-86BA-497F-AF88-9A18F21E9A4B}"/>
          </ac:spMkLst>
        </pc:spChg>
        <pc:spChg chg="mod ord modVis">
          <ac:chgData name="de-Jesus-Oliveira Victor-Adriel" userId="a708fc36-3c1b-42ab-b5e9-2e1fa3c6605e" providerId="ADAL" clId="{5368734F-4A78-4D90-A19E-D40B36365C63}" dt="2023-06-04T16:52:48.224" v="70" actId="33935"/>
          <ac:spMkLst>
            <pc:docMk/>
            <pc:sldMk cId="1310685907" sldId="259"/>
            <ac:spMk id="27" creationId="{B7B59CE9-42CA-4364-836F-E0CA5AD66EC0}"/>
          </ac:spMkLst>
        </pc:spChg>
        <pc:spChg chg="mod ord modVis">
          <ac:chgData name="de-Jesus-Oliveira Victor-Adriel" userId="a708fc36-3c1b-42ab-b5e9-2e1fa3c6605e" providerId="ADAL" clId="{5368734F-4A78-4D90-A19E-D40B36365C63}" dt="2023-06-04T16:52:48.224" v="70" actId="33935"/>
          <ac:spMkLst>
            <pc:docMk/>
            <pc:sldMk cId="1310685907" sldId="259"/>
            <ac:spMk id="29" creationId="{461F8110-EB40-4652-9204-0B7E3CE13507}"/>
          </ac:spMkLst>
        </pc:spChg>
        <pc:spChg chg="mod ord modVis">
          <ac:chgData name="de-Jesus-Oliveira Victor-Adriel" userId="a708fc36-3c1b-42ab-b5e9-2e1fa3c6605e" providerId="ADAL" clId="{5368734F-4A78-4D90-A19E-D40B36365C63}" dt="2023-06-04T16:52:48.224" v="70" actId="33935"/>
          <ac:spMkLst>
            <pc:docMk/>
            <pc:sldMk cId="1310685907" sldId="259"/>
            <ac:spMk id="30" creationId="{1C881E28-81CC-43CA-B8EA-1F672F1D4615}"/>
          </ac:spMkLst>
        </pc:spChg>
        <pc:spChg chg="mod ord modVis">
          <ac:chgData name="de-Jesus-Oliveira Victor-Adriel" userId="a708fc36-3c1b-42ab-b5e9-2e1fa3c6605e" providerId="ADAL" clId="{5368734F-4A78-4D90-A19E-D40B36365C63}" dt="2023-06-04T16:52:48.224" v="70" actId="33935"/>
          <ac:spMkLst>
            <pc:docMk/>
            <pc:sldMk cId="1310685907" sldId="259"/>
            <ac:spMk id="31" creationId="{E051E2C7-DC20-4060-B695-6707A6508000}"/>
          </ac:spMkLst>
        </pc:spChg>
        <pc:spChg chg="mod ord modVis">
          <ac:chgData name="de-Jesus-Oliveira Victor-Adriel" userId="a708fc36-3c1b-42ab-b5e9-2e1fa3c6605e" providerId="ADAL" clId="{5368734F-4A78-4D90-A19E-D40B36365C63}" dt="2023-06-04T16:52:48.224" v="70" actId="33935"/>
          <ac:spMkLst>
            <pc:docMk/>
            <pc:sldMk cId="1310685907" sldId="259"/>
            <ac:spMk id="32" creationId="{B53E7053-BA1E-4399-9E83-539B44F36339}"/>
          </ac:spMkLst>
        </pc:spChg>
        <pc:spChg chg="mod ord modVis">
          <ac:chgData name="de-Jesus-Oliveira Victor-Adriel" userId="a708fc36-3c1b-42ab-b5e9-2e1fa3c6605e" providerId="ADAL" clId="{5368734F-4A78-4D90-A19E-D40B36365C63}" dt="2023-06-04T16:59:38.730" v="211" actId="33553"/>
          <ac:spMkLst>
            <pc:docMk/>
            <pc:sldMk cId="1310685907" sldId="259"/>
            <ac:spMk id="33" creationId="{5ED9E0F0-71E0-4370-A870-8E0A52A50FAA}"/>
          </ac:spMkLst>
        </pc:spChg>
        <pc:picChg chg="mod">
          <ac:chgData name="de-Jesus-Oliveira Victor-Adriel" userId="a708fc36-3c1b-42ab-b5e9-2e1fa3c6605e" providerId="ADAL" clId="{5368734F-4A78-4D90-A19E-D40B36365C63}" dt="2023-06-04T16:52:46.814" v="69" actId="962"/>
          <ac:picMkLst>
            <pc:docMk/>
            <pc:sldMk cId="1310685907" sldId="259"/>
            <ac:picMk id="6" creationId="{5F053061-5E30-451B-A001-0DDE4A07D110}"/>
          </ac:picMkLst>
        </pc:picChg>
      </pc:sldChg>
      <pc:sldChg chg="modSp mod">
        <pc:chgData name="de-Jesus-Oliveira Victor-Adriel" userId="a708fc36-3c1b-42ab-b5e9-2e1fa3c6605e" providerId="ADAL" clId="{5368734F-4A78-4D90-A19E-D40B36365C63}" dt="2023-06-04T16:59:57.558" v="212" actId="33553"/>
        <pc:sldMkLst>
          <pc:docMk/>
          <pc:sldMk cId="4091270383" sldId="260"/>
        </pc:sldMkLst>
        <pc:spChg chg="mod ord modVis">
          <ac:chgData name="de-Jesus-Oliveira Victor-Adriel" userId="a708fc36-3c1b-42ab-b5e9-2e1fa3c6605e" providerId="ADAL" clId="{5368734F-4A78-4D90-A19E-D40B36365C63}" dt="2023-06-04T16:56:43.521" v="141" actId="33935"/>
          <ac:spMkLst>
            <pc:docMk/>
            <pc:sldMk cId="4091270383" sldId="260"/>
            <ac:spMk id="2" creationId="{9E378F56-02F7-24C0-DED7-E585E49036F3}"/>
          </ac:spMkLst>
        </pc:spChg>
        <pc:spChg chg="mod ord">
          <ac:chgData name="de-Jesus-Oliveira Victor-Adriel" userId="a708fc36-3c1b-42ab-b5e9-2e1fa3c6605e" providerId="ADAL" clId="{5368734F-4A78-4D90-A19E-D40B36365C63}" dt="2023-06-04T16:56:41.680" v="140" actId="962"/>
          <ac:spMkLst>
            <pc:docMk/>
            <pc:sldMk cId="4091270383" sldId="260"/>
            <ac:spMk id="4" creationId="{9031E1E4-C304-4F01-BA61-8E8366E283AA}"/>
          </ac:spMkLst>
        </pc:spChg>
        <pc:spChg chg="mod ord">
          <ac:chgData name="de-Jesus-Oliveira Victor-Adriel" userId="a708fc36-3c1b-42ab-b5e9-2e1fa3c6605e" providerId="ADAL" clId="{5368734F-4A78-4D90-A19E-D40B36365C63}" dt="2023-06-04T16:56:41.680" v="140" actId="962"/>
          <ac:spMkLst>
            <pc:docMk/>
            <pc:sldMk cId="4091270383" sldId="260"/>
            <ac:spMk id="5" creationId="{B67031F7-8C52-4BC4-B9C5-8E70100AC0F7}"/>
          </ac:spMkLst>
        </pc:spChg>
        <pc:spChg chg="mod ord">
          <ac:chgData name="de-Jesus-Oliveira Victor-Adriel" userId="a708fc36-3c1b-42ab-b5e9-2e1fa3c6605e" providerId="ADAL" clId="{5368734F-4A78-4D90-A19E-D40B36365C63}" dt="2023-06-04T16:56:41.680" v="140" actId="962"/>
          <ac:spMkLst>
            <pc:docMk/>
            <pc:sldMk cId="4091270383" sldId="260"/>
            <ac:spMk id="6" creationId="{C09E96E0-270D-4E43-A18D-B50D9F3EC858}"/>
          </ac:spMkLst>
        </pc:spChg>
        <pc:spChg chg="mod">
          <ac:chgData name="de-Jesus-Oliveira Victor-Adriel" userId="a708fc36-3c1b-42ab-b5e9-2e1fa3c6605e" providerId="ADAL" clId="{5368734F-4A78-4D90-A19E-D40B36365C63}" dt="2023-06-04T16:56:41.680" v="140" actId="962"/>
          <ac:spMkLst>
            <pc:docMk/>
            <pc:sldMk cId="4091270383" sldId="260"/>
            <ac:spMk id="7" creationId="{9DC15F78-FF3D-4713-9A0F-8F987CF88EDB}"/>
          </ac:spMkLst>
        </pc:spChg>
        <pc:spChg chg="mod">
          <ac:chgData name="de-Jesus-Oliveira Victor-Adriel" userId="a708fc36-3c1b-42ab-b5e9-2e1fa3c6605e" providerId="ADAL" clId="{5368734F-4A78-4D90-A19E-D40B36365C63}" dt="2023-06-04T16:56:41.680" v="140" actId="962"/>
          <ac:spMkLst>
            <pc:docMk/>
            <pc:sldMk cId="4091270383" sldId="260"/>
            <ac:spMk id="8" creationId="{7A4221AB-8C7D-42B5-BB12-1928B4339DAD}"/>
          </ac:spMkLst>
        </pc:spChg>
        <pc:spChg chg="mod">
          <ac:chgData name="de-Jesus-Oliveira Victor-Adriel" userId="a708fc36-3c1b-42ab-b5e9-2e1fa3c6605e" providerId="ADAL" clId="{5368734F-4A78-4D90-A19E-D40B36365C63}" dt="2023-06-04T16:56:41.680" v="140" actId="962"/>
          <ac:spMkLst>
            <pc:docMk/>
            <pc:sldMk cId="4091270383" sldId="260"/>
            <ac:spMk id="9" creationId="{DF124154-31C6-431C-896B-FB281F72C63C}"/>
          </ac:spMkLst>
        </pc:spChg>
        <pc:spChg chg="mod ord">
          <ac:chgData name="de-Jesus-Oliveira Victor-Adriel" userId="a708fc36-3c1b-42ab-b5e9-2e1fa3c6605e" providerId="ADAL" clId="{5368734F-4A78-4D90-A19E-D40B36365C63}" dt="2023-06-04T16:56:41.680" v="140" actId="962"/>
          <ac:spMkLst>
            <pc:docMk/>
            <pc:sldMk cId="4091270383" sldId="260"/>
            <ac:spMk id="10" creationId="{908C70B1-C6BC-4320-89DD-D636EA3B83EE}"/>
          </ac:spMkLst>
        </pc:spChg>
        <pc:spChg chg="mod ord">
          <ac:chgData name="de-Jesus-Oliveira Victor-Adriel" userId="a708fc36-3c1b-42ab-b5e9-2e1fa3c6605e" providerId="ADAL" clId="{5368734F-4A78-4D90-A19E-D40B36365C63}" dt="2023-06-04T16:56:41.680" v="140" actId="962"/>
          <ac:spMkLst>
            <pc:docMk/>
            <pc:sldMk cId="4091270383" sldId="260"/>
            <ac:spMk id="11" creationId="{ADC818BB-AADD-4CB4-A352-33F361B909AC}"/>
          </ac:spMkLst>
        </pc:spChg>
        <pc:spChg chg="mod ord">
          <ac:chgData name="de-Jesus-Oliveira Victor-Adriel" userId="a708fc36-3c1b-42ab-b5e9-2e1fa3c6605e" providerId="ADAL" clId="{5368734F-4A78-4D90-A19E-D40B36365C63}" dt="2023-06-04T16:56:41.680" v="140" actId="962"/>
          <ac:spMkLst>
            <pc:docMk/>
            <pc:sldMk cId="4091270383" sldId="260"/>
            <ac:spMk id="12" creationId="{A0BC0C68-3404-4421-8423-F0146A1C1B87}"/>
          </ac:spMkLst>
        </pc:spChg>
        <pc:spChg chg="mod">
          <ac:chgData name="de-Jesus-Oliveira Victor-Adriel" userId="a708fc36-3c1b-42ab-b5e9-2e1fa3c6605e" providerId="ADAL" clId="{5368734F-4A78-4D90-A19E-D40B36365C63}" dt="2023-06-04T16:56:41.680" v="140" actId="962"/>
          <ac:spMkLst>
            <pc:docMk/>
            <pc:sldMk cId="4091270383" sldId="260"/>
            <ac:spMk id="15" creationId="{46603D6A-0AD8-4A93-851A-352A345B7962}"/>
          </ac:spMkLst>
        </pc:spChg>
        <pc:spChg chg="mod ord">
          <ac:chgData name="de-Jesus-Oliveira Victor-Adriel" userId="a708fc36-3c1b-42ab-b5e9-2e1fa3c6605e" providerId="ADAL" clId="{5368734F-4A78-4D90-A19E-D40B36365C63}" dt="2023-06-04T16:56:41.680" v="140" actId="962"/>
          <ac:spMkLst>
            <pc:docMk/>
            <pc:sldMk cId="4091270383" sldId="260"/>
            <ac:spMk id="16" creationId="{A500D747-9A2C-4EFE-9B77-BE94D402E91E}"/>
          </ac:spMkLst>
        </pc:spChg>
        <pc:spChg chg="mod ord modVis">
          <ac:chgData name="de-Jesus-Oliveira Victor-Adriel" userId="a708fc36-3c1b-42ab-b5e9-2e1fa3c6605e" providerId="ADAL" clId="{5368734F-4A78-4D90-A19E-D40B36365C63}" dt="2023-06-04T16:56:43.521" v="141" actId="33935"/>
          <ac:spMkLst>
            <pc:docMk/>
            <pc:sldMk cId="4091270383" sldId="260"/>
            <ac:spMk id="17" creationId="{EAB2CE85-EDAA-40CE-91A0-7CF9037A8673}"/>
          </ac:spMkLst>
        </pc:spChg>
        <pc:spChg chg="mod">
          <ac:chgData name="de-Jesus-Oliveira Victor-Adriel" userId="a708fc36-3c1b-42ab-b5e9-2e1fa3c6605e" providerId="ADAL" clId="{5368734F-4A78-4D90-A19E-D40B36365C63}" dt="2023-06-04T16:56:41.680" v="140" actId="962"/>
          <ac:spMkLst>
            <pc:docMk/>
            <pc:sldMk cId="4091270383" sldId="260"/>
            <ac:spMk id="18" creationId="{F7E88752-A0B8-46A0-A037-EE21803CA1C7}"/>
          </ac:spMkLst>
        </pc:spChg>
        <pc:spChg chg="mod ord modVis">
          <ac:chgData name="de-Jesus-Oliveira Victor-Adriel" userId="a708fc36-3c1b-42ab-b5e9-2e1fa3c6605e" providerId="ADAL" clId="{5368734F-4A78-4D90-A19E-D40B36365C63}" dt="2023-06-04T16:56:43.521" v="141" actId="33935"/>
          <ac:spMkLst>
            <pc:docMk/>
            <pc:sldMk cId="4091270383" sldId="260"/>
            <ac:spMk id="19" creationId="{77766320-C323-4F05-B79B-21F5B1A5F7A2}"/>
          </ac:spMkLst>
        </pc:spChg>
        <pc:spChg chg="mod ord modVis">
          <ac:chgData name="de-Jesus-Oliveira Victor-Adriel" userId="a708fc36-3c1b-42ab-b5e9-2e1fa3c6605e" providerId="ADAL" clId="{5368734F-4A78-4D90-A19E-D40B36365C63}" dt="2023-06-04T16:56:43.521" v="141" actId="33935"/>
          <ac:spMkLst>
            <pc:docMk/>
            <pc:sldMk cId="4091270383" sldId="260"/>
            <ac:spMk id="20" creationId="{B24C216A-D5C5-4BB2-8DD4-89F87B09606C}"/>
          </ac:spMkLst>
        </pc:spChg>
        <pc:spChg chg="mod ord modVis">
          <ac:chgData name="de-Jesus-Oliveira Victor-Adriel" userId="a708fc36-3c1b-42ab-b5e9-2e1fa3c6605e" providerId="ADAL" clId="{5368734F-4A78-4D90-A19E-D40B36365C63}" dt="2023-06-04T16:56:43.521" v="141" actId="33935"/>
          <ac:spMkLst>
            <pc:docMk/>
            <pc:sldMk cId="4091270383" sldId="260"/>
            <ac:spMk id="21" creationId="{710136DB-CD31-4F92-AD93-4D8E7954D92B}"/>
          </ac:spMkLst>
        </pc:spChg>
        <pc:spChg chg="mod ord modVis">
          <ac:chgData name="de-Jesus-Oliveira Victor-Adriel" userId="a708fc36-3c1b-42ab-b5e9-2e1fa3c6605e" providerId="ADAL" clId="{5368734F-4A78-4D90-A19E-D40B36365C63}" dt="2023-06-04T16:56:43.521" v="141" actId="33935"/>
          <ac:spMkLst>
            <pc:docMk/>
            <pc:sldMk cId="4091270383" sldId="260"/>
            <ac:spMk id="22" creationId="{D256D796-B065-41B3-9424-D9E087929BDC}"/>
          </ac:spMkLst>
        </pc:spChg>
        <pc:spChg chg="mod ord modVis">
          <ac:chgData name="de-Jesus-Oliveira Victor-Adriel" userId="a708fc36-3c1b-42ab-b5e9-2e1fa3c6605e" providerId="ADAL" clId="{5368734F-4A78-4D90-A19E-D40B36365C63}" dt="2023-06-04T16:56:43.521" v="141" actId="33935"/>
          <ac:spMkLst>
            <pc:docMk/>
            <pc:sldMk cId="4091270383" sldId="260"/>
            <ac:spMk id="23" creationId="{6F2AA65D-82EC-4378-AA41-79361034D199}"/>
          </ac:spMkLst>
        </pc:spChg>
        <pc:spChg chg="mod ord modVis">
          <ac:chgData name="de-Jesus-Oliveira Victor-Adriel" userId="a708fc36-3c1b-42ab-b5e9-2e1fa3c6605e" providerId="ADAL" clId="{5368734F-4A78-4D90-A19E-D40B36365C63}" dt="2023-06-04T16:56:43.521" v="141" actId="33935"/>
          <ac:spMkLst>
            <pc:docMk/>
            <pc:sldMk cId="4091270383" sldId="260"/>
            <ac:spMk id="24" creationId="{4AC4F8E2-F1E5-42CA-93A7-FB36A1F72476}"/>
          </ac:spMkLst>
        </pc:spChg>
        <pc:spChg chg="mod ord modVis">
          <ac:chgData name="de-Jesus-Oliveira Victor-Adriel" userId="a708fc36-3c1b-42ab-b5e9-2e1fa3c6605e" providerId="ADAL" clId="{5368734F-4A78-4D90-A19E-D40B36365C63}" dt="2023-06-04T16:56:43.521" v="141" actId="33935"/>
          <ac:spMkLst>
            <pc:docMk/>
            <pc:sldMk cId="4091270383" sldId="260"/>
            <ac:spMk id="25" creationId="{C2E880B1-4D80-4221-B780-CFBE6FE470F0}"/>
          </ac:spMkLst>
        </pc:spChg>
        <pc:spChg chg="mod ord modVis">
          <ac:chgData name="de-Jesus-Oliveira Victor-Adriel" userId="a708fc36-3c1b-42ab-b5e9-2e1fa3c6605e" providerId="ADAL" clId="{5368734F-4A78-4D90-A19E-D40B36365C63}" dt="2023-06-04T16:56:43.521" v="141" actId="33935"/>
          <ac:spMkLst>
            <pc:docMk/>
            <pc:sldMk cId="4091270383" sldId="260"/>
            <ac:spMk id="26" creationId="{AF3FA7B9-77CE-4CBD-8983-01F6D461E8F9}"/>
          </ac:spMkLst>
        </pc:spChg>
        <pc:spChg chg="mod ord modVis">
          <ac:chgData name="de-Jesus-Oliveira Victor-Adriel" userId="a708fc36-3c1b-42ab-b5e9-2e1fa3c6605e" providerId="ADAL" clId="{5368734F-4A78-4D90-A19E-D40B36365C63}" dt="2023-06-04T16:56:43.521" v="141" actId="33935"/>
          <ac:spMkLst>
            <pc:docMk/>
            <pc:sldMk cId="4091270383" sldId="260"/>
            <ac:spMk id="27" creationId="{02A36435-50C5-4438-965F-C7FE55ECC0FE}"/>
          </ac:spMkLst>
        </pc:spChg>
        <pc:spChg chg="mod ord modVis">
          <ac:chgData name="de-Jesus-Oliveira Victor-Adriel" userId="a708fc36-3c1b-42ab-b5e9-2e1fa3c6605e" providerId="ADAL" clId="{5368734F-4A78-4D90-A19E-D40B36365C63}" dt="2023-06-04T16:56:43.521" v="141" actId="33935"/>
          <ac:spMkLst>
            <pc:docMk/>
            <pc:sldMk cId="4091270383" sldId="260"/>
            <ac:spMk id="28" creationId="{06DF58F9-B396-413E-B575-4DB8B8D74ACB}"/>
          </ac:spMkLst>
        </pc:spChg>
        <pc:spChg chg="mod ord modVis">
          <ac:chgData name="de-Jesus-Oliveira Victor-Adriel" userId="a708fc36-3c1b-42ab-b5e9-2e1fa3c6605e" providerId="ADAL" clId="{5368734F-4A78-4D90-A19E-D40B36365C63}" dt="2023-06-04T16:56:43.521" v="141" actId="33935"/>
          <ac:spMkLst>
            <pc:docMk/>
            <pc:sldMk cId="4091270383" sldId="260"/>
            <ac:spMk id="29" creationId="{C4E15962-42BB-4800-B61A-1F5083B52D73}"/>
          </ac:spMkLst>
        </pc:spChg>
        <pc:spChg chg="mod ord modVis">
          <ac:chgData name="de-Jesus-Oliveira Victor-Adriel" userId="a708fc36-3c1b-42ab-b5e9-2e1fa3c6605e" providerId="ADAL" clId="{5368734F-4A78-4D90-A19E-D40B36365C63}" dt="2023-06-04T16:56:43.521" v="141" actId="33935"/>
          <ac:spMkLst>
            <pc:docMk/>
            <pc:sldMk cId="4091270383" sldId="260"/>
            <ac:spMk id="30" creationId="{E9DD36E4-26CB-4C0B-8B3C-4552D5FF2FE9}"/>
          </ac:spMkLst>
        </pc:spChg>
        <pc:spChg chg="mod">
          <ac:chgData name="de-Jesus-Oliveira Victor-Adriel" userId="a708fc36-3c1b-42ab-b5e9-2e1fa3c6605e" providerId="ADAL" clId="{5368734F-4A78-4D90-A19E-D40B36365C63}" dt="2023-06-04T16:56:41.680" v="140" actId="962"/>
          <ac:spMkLst>
            <pc:docMk/>
            <pc:sldMk cId="4091270383" sldId="260"/>
            <ac:spMk id="31" creationId="{33D68691-7F81-BCAC-9039-1567134076DD}"/>
          </ac:spMkLst>
        </pc:spChg>
        <pc:spChg chg="mod ord modVis">
          <ac:chgData name="de-Jesus-Oliveira Victor-Adriel" userId="a708fc36-3c1b-42ab-b5e9-2e1fa3c6605e" providerId="ADAL" clId="{5368734F-4A78-4D90-A19E-D40B36365C63}" dt="2023-06-04T16:56:54.678" v="145" actId="962"/>
          <ac:spMkLst>
            <pc:docMk/>
            <pc:sldMk cId="4091270383" sldId="260"/>
            <ac:spMk id="33" creationId="{0C233EFC-D749-4B5C-9BBA-CAF6FB26532D}"/>
          </ac:spMkLst>
        </pc:spChg>
        <pc:spChg chg="mod ord modVis">
          <ac:chgData name="de-Jesus-Oliveira Victor-Adriel" userId="a708fc36-3c1b-42ab-b5e9-2e1fa3c6605e" providerId="ADAL" clId="{5368734F-4A78-4D90-A19E-D40B36365C63}" dt="2023-06-04T16:56:43.521" v="141" actId="33935"/>
          <ac:spMkLst>
            <pc:docMk/>
            <pc:sldMk cId="4091270383" sldId="260"/>
            <ac:spMk id="34" creationId="{7D31D6E0-FA84-4BF7-8596-48C1293642A5}"/>
          </ac:spMkLst>
        </pc:spChg>
        <pc:spChg chg="mod ord modVis">
          <ac:chgData name="de-Jesus-Oliveira Victor-Adriel" userId="a708fc36-3c1b-42ab-b5e9-2e1fa3c6605e" providerId="ADAL" clId="{5368734F-4A78-4D90-A19E-D40B36365C63}" dt="2023-06-04T16:56:43.521" v="141" actId="33935"/>
          <ac:spMkLst>
            <pc:docMk/>
            <pc:sldMk cId="4091270383" sldId="260"/>
            <ac:spMk id="35" creationId="{38F21897-5AAA-47E6-8150-1D0699452F70}"/>
          </ac:spMkLst>
        </pc:spChg>
        <pc:spChg chg="mod ord modVis">
          <ac:chgData name="de-Jesus-Oliveira Victor-Adriel" userId="a708fc36-3c1b-42ab-b5e9-2e1fa3c6605e" providerId="ADAL" clId="{5368734F-4A78-4D90-A19E-D40B36365C63}" dt="2023-06-04T16:56:43.521" v="141" actId="33935"/>
          <ac:spMkLst>
            <pc:docMk/>
            <pc:sldMk cId="4091270383" sldId="260"/>
            <ac:spMk id="36" creationId="{F56F6933-ED78-47EC-B1D9-1CF1175B117F}"/>
          </ac:spMkLst>
        </pc:spChg>
        <pc:spChg chg="mod ord modVis">
          <ac:chgData name="de-Jesus-Oliveira Victor-Adriel" userId="a708fc36-3c1b-42ab-b5e9-2e1fa3c6605e" providerId="ADAL" clId="{5368734F-4A78-4D90-A19E-D40B36365C63}" dt="2023-06-04T16:59:57.558" v="212" actId="33553"/>
          <ac:spMkLst>
            <pc:docMk/>
            <pc:sldMk cId="4091270383" sldId="260"/>
            <ac:spMk id="37" creationId="{415077F1-516D-4AF8-9BF6-7E7CFD18D556}"/>
          </ac:spMkLst>
        </pc:spChg>
        <pc:spChg chg="mod">
          <ac:chgData name="de-Jesus-Oliveira Victor-Adriel" userId="a708fc36-3c1b-42ab-b5e9-2e1fa3c6605e" providerId="ADAL" clId="{5368734F-4A78-4D90-A19E-D40B36365C63}" dt="2023-06-04T16:56:41.680" v="140" actId="962"/>
          <ac:spMkLst>
            <pc:docMk/>
            <pc:sldMk cId="4091270383" sldId="260"/>
            <ac:spMk id="39" creationId="{87B3EB46-34A8-6C33-29EB-C5C61CD0228C}"/>
          </ac:spMkLst>
        </pc:spChg>
        <pc:spChg chg="mod">
          <ac:chgData name="de-Jesus-Oliveira Victor-Adriel" userId="a708fc36-3c1b-42ab-b5e9-2e1fa3c6605e" providerId="ADAL" clId="{5368734F-4A78-4D90-A19E-D40B36365C63}" dt="2023-06-04T16:56:41.680" v="140" actId="962"/>
          <ac:spMkLst>
            <pc:docMk/>
            <pc:sldMk cId="4091270383" sldId="260"/>
            <ac:spMk id="41" creationId="{A48DA395-912E-6370-6530-8B2D438DD75F}"/>
          </ac:spMkLst>
        </pc:spChg>
        <pc:spChg chg="mod">
          <ac:chgData name="de-Jesus-Oliveira Victor-Adriel" userId="a708fc36-3c1b-42ab-b5e9-2e1fa3c6605e" providerId="ADAL" clId="{5368734F-4A78-4D90-A19E-D40B36365C63}" dt="2023-06-04T16:56:41.680" v="140" actId="962"/>
          <ac:spMkLst>
            <pc:docMk/>
            <pc:sldMk cId="4091270383" sldId="260"/>
            <ac:spMk id="42" creationId="{BD671AE2-0ACB-036B-A28D-4E3384F831E5}"/>
          </ac:spMkLst>
        </pc:spChg>
        <pc:spChg chg="mod">
          <ac:chgData name="de-Jesus-Oliveira Victor-Adriel" userId="a708fc36-3c1b-42ab-b5e9-2e1fa3c6605e" providerId="ADAL" clId="{5368734F-4A78-4D90-A19E-D40B36365C63}" dt="2023-06-04T16:56:41.680" v="140" actId="962"/>
          <ac:spMkLst>
            <pc:docMk/>
            <pc:sldMk cId="4091270383" sldId="260"/>
            <ac:spMk id="43" creationId="{D0375222-57A4-4DAB-DE64-FA414EFDB4EE}"/>
          </ac:spMkLst>
        </pc:spChg>
        <pc:spChg chg="mod">
          <ac:chgData name="de-Jesus-Oliveira Victor-Adriel" userId="a708fc36-3c1b-42ab-b5e9-2e1fa3c6605e" providerId="ADAL" clId="{5368734F-4A78-4D90-A19E-D40B36365C63}" dt="2023-06-04T16:56:41.680" v="140" actId="962"/>
          <ac:spMkLst>
            <pc:docMk/>
            <pc:sldMk cId="4091270383" sldId="260"/>
            <ac:spMk id="44" creationId="{83D98A36-D728-0D7E-AB35-853DAFA76725}"/>
          </ac:spMkLst>
        </pc:spChg>
        <pc:spChg chg="mod">
          <ac:chgData name="de-Jesus-Oliveira Victor-Adriel" userId="a708fc36-3c1b-42ab-b5e9-2e1fa3c6605e" providerId="ADAL" clId="{5368734F-4A78-4D90-A19E-D40B36365C63}" dt="2023-06-04T16:56:41.680" v="140" actId="962"/>
          <ac:spMkLst>
            <pc:docMk/>
            <pc:sldMk cId="4091270383" sldId="260"/>
            <ac:spMk id="47" creationId="{8FBD7595-41B7-F33A-1254-7725387C295F}"/>
          </ac:spMkLst>
        </pc:spChg>
        <pc:spChg chg="mod">
          <ac:chgData name="de-Jesus-Oliveira Victor-Adriel" userId="a708fc36-3c1b-42ab-b5e9-2e1fa3c6605e" providerId="ADAL" clId="{5368734F-4A78-4D90-A19E-D40B36365C63}" dt="2023-06-04T16:56:41.680" v="140" actId="962"/>
          <ac:spMkLst>
            <pc:docMk/>
            <pc:sldMk cId="4091270383" sldId="260"/>
            <ac:spMk id="48" creationId="{343ACB2A-8A3D-D010-97F2-A10D442E7580}"/>
          </ac:spMkLst>
        </pc:spChg>
        <pc:spChg chg="mod">
          <ac:chgData name="de-Jesus-Oliveira Victor-Adriel" userId="a708fc36-3c1b-42ab-b5e9-2e1fa3c6605e" providerId="ADAL" clId="{5368734F-4A78-4D90-A19E-D40B36365C63}" dt="2023-06-04T16:56:41.680" v="140" actId="962"/>
          <ac:spMkLst>
            <pc:docMk/>
            <pc:sldMk cId="4091270383" sldId="260"/>
            <ac:spMk id="49" creationId="{C9692846-00C6-1DB8-E3E7-ADD75F11DB82}"/>
          </ac:spMkLst>
        </pc:spChg>
        <pc:picChg chg="mod">
          <ac:chgData name="de-Jesus-Oliveira Victor-Adriel" userId="a708fc36-3c1b-42ab-b5e9-2e1fa3c6605e" providerId="ADAL" clId="{5368734F-4A78-4D90-A19E-D40B36365C63}" dt="2023-06-04T16:56:41.680" v="140" actId="962"/>
          <ac:picMkLst>
            <pc:docMk/>
            <pc:sldMk cId="4091270383" sldId="260"/>
            <ac:picMk id="13" creationId="{FA036A61-A4EB-903C-7C93-6DE41CB5FDBB}"/>
          </ac:picMkLst>
        </pc:picChg>
        <pc:picChg chg="mod">
          <ac:chgData name="de-Jesus-Oliveira Victor-Adriel" userId="a708fc36-3c1b-42ab-b5e9-2e1fa3c6605e" providerId="ADAL" clId="{5368734F-4A78-4D90-A19E-D40B36365C63}" dt="2023-06-04T16:56:41.680" v="140" actId="962"/>
          <ac:picMkLst>
            <pc:docMk/>
            <pc:sldMk cId="4091270383" sldId="260"/>
            <ac:picMk id="38" creationId="{9BCD2D83-0B43-4F67-83F0-73CFA1A54868}"/>
          </ac:picMkLst>
        </pc:picChg>
        <pc:picChg chg="mod">
          <ac:chgData name="de-Jesus-Oliveira Victor-Adriel" userId="a708fc36-3c1b-42ab-b5e9-2e1fa3c6605e" providerId="ADAL" clId="{5368734F-4A78-4D90-A19E-D40B36365C63}" dt="2023-06-04T16:56:41.680" v="140" actId="962"/>
          <ac:picMkLst>
            <pc:docMk/>
            <pc:sldMk cId="4091270383" sldId="260"/>
            <ac:picMk id="40" creationId="{DAFE9B8B-8ED1-8BC1-8CDB-FCA08A438B33}"/>
          </ac:picMkLst>
        </pc:picChg>
        <pc:picChg chg="mod ord modCrop">
          <ac:chgData name="de-Jesus-Oliveira Victor-Adriel" userId="a708fc36-3c1b-42ab-b5e9-2e1fa3c6605e" providerId="ADAL" clId="{5368734F-4A78-4D90-A19E-D40B36365C63}" dt="2023-06-04T16:56:41.680" v="140" actId="962"/>
          <ac:picMkLst>
            <pc:docMk/>
            <pc:sldMk cId="4091270383" sldId="260"/>
            <ac:picMk id="46" creationId="{CA2B0936-7A46-769C-0EE9-0CE5B3CF9086}"/>
          </ac:picMkLst>
        </pc:picChg>
      </pc:sldChg>
      <pc:sldChg chg="modSp mod">
        <pc:chgData name="de-Jesus-Oliveira Victor-Adriel" userId="a708fc36-3c1b-42ab-b5e9-2e1fa3c6605e" providerId="ADAL" clId="{5368734F-4A78-4D90-A19E-D40B36365C63}" dt="2023-06-04T17:00:16.972" v="213" actId="33553"/>
        <pc:sldMkLst>
          <pc:docMk/>
          <pc:sldMk cId="3278654172" sldId="261"/>
        </pc:sldMkLst>
        <pc:spChg chg="mod">
          <ac:chgData name="de-Jesus-Oliveira Victor-Adriel" userId="a708fc36-3c1b-42ab-b5e9-2e1fa3c6605e" providerId="ADAL" clId="{5368734F-4A78-4D90-A19E-D40B36365C63}" dt="2023-06-04T16:58:14.507" v="186" actId="962"/>
          <ac:spMkLst>
            <pc:docMk/>
            <pc:sldMk cId="3278654172" sldId="261"/>
            <ac:spMk id="2" creationId="{7FCC2E15-1522-8884-CD9B-625052A97D15}"/>
          </ac:spMkLst>
        </pc:spChg>
        <pc:spChg chg="mod">
          <ac:chgData name="de-Jesus-Oliveira Victor-Adriel" userId="a708fc36-3c1b-42ab-b5e9-2e1fa3c6605e" providerId="ADAL" clId="{5368734F-4A78-4D90-A19E-D40B36365C63}" dt="2023-06-04T16:58:14.507" v="186" actId="962"/>
          <ac:spMkLst>
            <pc:docMk/>
            <pc:sldMk cId="3278654172" sldId="261"/>
            <ac:spMk id="4" creationId="{1266CEAC-8C35-4A0B-B3A8-BEA84DC4F645}"/>
          </ac:spMkLst>
        </pc:spChg>
        <pc:spChg chg="mod">
          <ac:chgData name="de-Jesus-Oliveira Victor-Adriel" userId="a708fc36-3c1b-42ab-b5e9-2e1fa3c6605e" providerId="ADAL" clId="{5368734F-4A78-4D90-A19E-D40B36365C63}" dt="2023-06-04T16:58:14.507" v="186" actId="962"/>
          <ac:spMkLst>
            <pc:docMk/>
            <pc:sldMk cId="3278654172" sldId="261"/>
            <ac:spMk id="5" creationId="{1982D56E-52A1-41C5-9E38-9AE8FC3766E1}"/>
          </ac:spMkLst>
        </pc:spChg>
        <pc:spChg chg="mod">
          <ac:chgData name="de-Jesus-Oliveira Victor-Adriel" userId="a708fc36-3c1b-42ab-b5e9-2e1fa3c6605e" providerId="ADAL" clId="{5368734F-4A78-4D90-A19E-D40B36365C63}" dt="2023-06-04T16:58:14.507" v="186" actId="962"/>
          <ac:spMkLst>
            <pc:docMk/>
            <pc:sldMk cId="3278654172" sldId="261"/>
            <ac:spMk id="6" creationId="{59077381-D4D2-445B-832C-258968B888BE}"/>
          </ac:spMkLst>
        </pc:spChg>
        <pc:spChg chg="mod">
          <ac:chgData name="de-Jesus-Oliveira Victor-Adriel" userId="a708fc36-3c1b-42ab-b5e9-2e1fa3c6605e" providerId="ADAL" clId="{5368734F-4A78-4D90-A19E-D40B36365C63}" dt="2023-06-04T16:58:14.507" v="186" actId="962"/>
          <ac:spMkLst>
            <pc:docMk/>
            <pc:sldMk cId="3278654172" sldId="261"/>
            <ac:spMk id="7" creationId="{6144BA3E-88E5-4B1B-9A08-914364AB993E}"/>
          </ac:spMkLst>
        </pc:spChg>
        <pc:spChg chg="mod">
          <ac:chgData name="de-Jesus-Oliveira Victor-Adriel" userId="a708fc36-3c1b-42ab-b5e9-2e1fa3c6605e" providerId="ADAL" clId="{5368734F-4A78-4D90-A19E-D40B36365C63}" dt="2023-06-04T16:58:14.507" v="186" actId="962"/>
          <ac:spMkLst>
            <pc:docMk/>
            <pc:sldMk cId="3278654172" sldId="261"/>
            <ac:spMk id="8" creationId="{E36F62F2-C52D-4BF5-A9DC-F94C474D3D98}"/>
          </ac:spMkLst>
        </pc:spChg>
        <pc:spChg chg="mod">
          <ac:chgData name="de-Jesus-Oliveira Victor-Adriel" userId="a708fc36-3c1b-42ab-b5e9-2e1fa3c6605e" providerId="ADAL" clId="{5368734F-4A78-4D90-A19E-D40B36365C63}" dt="2023-06-04T16:58:14.507" v="186" actId="962"/>
          <ac:spMkLst>
            <pc:docMk/>
            <pc:sldMk cId="3278654172" sldId="261"/>
            <ac:spMk id="9" creationId="{767EB8C3-E9CC-42F2-81D7-7B021A47CBE2}"/>
          </ac:spMkLst>
        </pc:spChg>
        <pc:spChg chg="mod">
          <ac:chgData name="de-Jesus-Oliveira Victor-Adriel" userId="a708fc36-3c1b-42ab-b5e9-2e1fa3c6605e" providerId="ADAL" clId="{5368734F-4A78-4D90-A19E-D40B36365C63}" dt="2023-06-04T16:58:14.507" v="186" actId="962"/>
          <ac:spMkLst>
            <pc:docMk/>
            <pc:sldMk cId="3278654172" sldId="261"/>
            <ac:spMk id="10" creationId="{D1DF8824-F688-4F2D-A732-3F68B65D8AAF}"/>
          </ac:spMkLst>
        </pc:spChg>
        <pc:spChg chg="mod">
          <ac:chgData name="de-Jesus-Oliveira Victor-Adriel" userId="a708fc36-3c1b-42ab-b5e9-2e1fa3c6605e" providerId="ADAL" clId="{5368734F-4A78-4D90-A19E-D40B36365C63}" dt="2023-06-04T16:58:14.507" v="186" actId="962"/>
          <ac:spMkLst>
            <pc:docMk/>
            <pc:sldMk cId="3278654172" sldId="261"/>
            <ac:spMk id="11" creationId="{A123F607-DE70-4AB6-A4AC-C797CE048C9D}"/>
          </ac:spMkLst>
        </pc:spChg>
        <pc:spChg chg="mod ord modVis">
          <ac:chgData name="de-Jesus-Oliveira Victor-Adriel" userId="a708fc36-3c1b-42ab-b5e9-2e1fa3c6605e" providerId="ADAL" clId="{5368734F-4A78-4D90-A19E-D40B36365C63}" dt="2023-06-04T16:58:15.809" v="187" actId="33935"/>
          <ac:spMkLst>
            <pc:docMk/>
            <pc:sldMk cId="3278654172" sldId="261"/>
            <ac:spMk id="12" creationId="{32370669-B1FA-4A62-883F-48DF8C3FF9DD}"/>
          </ac:spMkLst>
        </pc:spChg>
        <pc:spChg chg="mod ord modVis">
          <ac:chgData name="de-Jesus-Oliveira Victor-Adriel" userId="a708fc36-3c1b-42ab-b5e9-2e1fa3c6605e" providerId="ADAL" clId="{5368734F-4A78-4D90-A19E-D40B36365C63}" dt="2023-06-04T16:58:15.809" v="187" actId="33935"/>
          <ac:spMkLst>
            <pc:docMk/>
            <pc:sldMk cId="3278654172" sldId="261"/>
            <ac:spMk id="13" creationId="{8BB98DD7-138F-4280-9CFC-330A6CEB34FD}"/>
          </ac:spMkLst>
        </pc:spChg>
        <pc:spChg chg="mod ord modVis">
          <ac:chgData name="de-Jesus-Oliveira Victor-Adriel" userId="a708fc36-3c1b-42ab-b5e9-2e1fa3c6605e" providerId="ADAL" clId="{5368734F-4A78-4D90-A19E-D40B36365C63}" dt="2023-06-04T16:58:15.809" v="187" actId="33935"/>
          <ac:spMkLst>
            <pc:docMk/>
            <pc:sldMk cId="3278654172" sldId="261"/>
            <ac:spMk id="14" creationId="{D4234115-2013-40E2-B088-A4DB2C414824}"/>
          </ac:spMkLst>
        </pc:spChg>
        <pc:spChg chg="mod ord modVis">
          <ac:chgData name="de-Jesus-Oliveira Victor-Adriel" userId="a708fc36-3c1b-42ab-b5e9-2e1fa3c6605e" providerId="ADAL" clId="{5368734F-4A78-4D90-A19E-D40B36365C63}" dt="2023-06-04T16:58:15.809" v="187" actId="33935"/>
          <ac:spMkLst>
            <pc:docMk/>
            <pc:sldMk cId="3278654172" sldId="261"/>
            <ac:spMk id="15" creationId="{EA649DB5-9A6D-4AC6-832D-F734CE88E9B6}"/>
          </ac:spMkLst>
        </pc:spChg>
        <pc:spChg chg="mod ord modVis">
          <ac:chgData name="de-Jesus-Oliveira Victor-Adriel" userId="a708fc36-3c1b-42ab-b5e9-2e1fa3c6605e" providerId="ADAL" clId="{5368734F-4A78-4D90-A19E-D40B36365C63}" dt="2023-06-04T16:58:15.809" v="187" actId="33935"/>
          <ac:spMkLst>
            <pc:docMk/>
            <pc:sldMk cId="3278654172" sldId="261"/>
            <ac:spMk id="16" creationId="{BEE8BB84-D3D2-4AB0-8F0A-3EC00DCEC7F9}"/>
          </ac:spMkLst>
        </pc:spChg>
        <pc:spChg chg="mod ord modVis">
          <ac:chgData name="de-Jesus-Oliveira Victor-Adriel" userId="a708fc36-3c1b-42ab-b5e9-2e1fa3c6605e" providerId="ADAL" clId="{5368734F-4A78-4D90-A19E-D40B36365C63}" dt="2023-06-04T16:58:15.809" v="187" actId="33935"/>
          <ac:spMkLst>
            <pc:docMk/>
            <pc:sldMk cId="3278654172" sldId="261"/>
            <ac:spMk id="17" creationId="{E51EBDF6-8BE5-4025-BB97-D70CFE6BC2E0}"/>
          </ac:spMkLst>
        </pc:spChg>
        <pc:spChg chg="mod ord modVis">
          <ac:chgData name="de-Jesus-Oliveira Victor-Adriel" userId="a708fc36-3c1b-42ab-b5e9-2e1fa3c6605e" providerId="ADAL" clId="{5368734F-4A78-4D90-A19E-D40B36365C63}" dt="2023-06-04T16:58:15.809" v="187" actId="33935"/>
          <ac:spMkLst>
            <pc:docMk/>
            <pc:sldMk cId="3278654172" sldId="261"/>
            <ac:spMk id="18" creationId="{7B95E41A-8941-4DEA-A927-B5EA7993132F}"/>
          </ac:spMkLst>
        </pc:spChg>
        <pc:spChg chg="mod ord modVis">
          <ac:chgData name="de-Jesus-Oliveira Victor-Adriel" userId="a708fc36-3c1b-42ab-b5e9-2e1fa3c6605e" providerId="ADAL" clId="{5368734F-4A78-4D90-A19E-D40B36365C63}" dt="2023-06-04T16:58:15.809" v="187" actId="33935"/>
          <ac:spMkLst>
            <pc:docMk/>
            <pc:sldMk cId="3278654172" sldId="261"/>
            <ac:spMk id="19" creationId="{3FC88F93-A70E-4602-85EC-E3CC8A8816C2}"/>
          </ac:spMkLst>
        </pc:spChg>
        <pc:spChg chg="mod ord modVis">
          <ac:chgData name="de-Jesus-Oliveira Victor-Adriel" userId="a708fc36-3c1b-42ab-b5e9-2e1fa3c6605e" providerId="ADAL" clId="{5368734F-4A78-4D90-A19E-D40B36365C63}" dt="2023-06-04T16:58:15.809" v="187" actId="33935"/>
          <ac:spMkLst>
            <pc:docMk/>
            <pc:sldMk cId="3278654172" sldId="261"/>
            <ac:spMk id="20" creationId="{129C7494-A326-4E23-9779-668ED0B2F88D}"/>
          </ac:spMkLst>
        </pc:spChg>
        <pc:spChg chg="mod ord modVis">
          <ac:chgData name="de-Jesus-Oliveira Victor-Adriel" userId="a708fc36-3c1b-42ab-b5e9-2e1fa3c6605e" providerId="ADAL" clId="{5368734F-4A78-4D90-A19E-D40B36365C63}" dt="2023-06-04T16:58:15.809" v="187" actId="33935"/>
          <ac:spMkLst>
            <pc:docMk/>
            <pc:sldMk cId="3278654172" sldId="261"/>
            <ac:spMk id="21" creationId="{48B3C406-0AE1-4C65-92B6-58BD53FAFEFE}"/>
          </ac:spMkLst>
        </pc:spChg>
        <pc:spChg chg="mod ord modVis">
          <ac:chgData name="de-Jesus-Oliveira Victor-Adriel" userId="a708fc36-3c1b-42ab-b5e9-2e1fa3c6605e" providerId="ADAL" clId="{5368734F-4A78-4D90-A19E-D40B36365C63}" dt="2023-06-04T17:00:16.972" v="213" actId="33553"/>
          <ac:spMkLst>
            <pc:docMk/>
            <pc:sldMk cId="3278654172" sldId="261"/>
            <ac:spMk id="22" creationId="{D3B8B63F-34D3-42BA-94E3-41D4ABEDB366}"/>
          </ac:spMkLst>
        </pc:spChg>
        <pc:spChg chg="mod ord modVis">
          <ac:chgData name="de-Jesus-Oliveira Victor-Adriel" userId="a708fc36-3c1b-42ab-b5e9-2e1fa3c6605e" providerId="ADAL" clId="{5368734F-4A78-4D90-A19E-D40B36365C63}" dt="2023-06-04T16:58:15.809" v="187" actId="33935"/>
          <ac:spMkLst>
            <pc:docMk/>
            <pc:sldMk cId="3278654172" sldId="261"/>
            <ac:spMk id="23" creationId="{3E4DDAC6-C113-4C1A-A97E-53515C709092}"/>
          </ac:spMkLst>
        </pc:spChg>
        <pc:spChg chg="mod ord modVis">
          <ac:chgData name="de-Jesus-Oliveira Victor-Adriel" userId="a708fc36-3c1b-42ab-b5e9-2e1fa3c6605e" providerId="ADAL" clId="{5368734F-4A78-4D90-A19E-D40B36365C63}" dt="2023-06-04T16:58:15.809" v="187" actId="33935"/>
          <ac:spMkLst>
            <pc:docMk/>
            <pc:sldMk cId="3278654172" sldId="261"/>
            <ac:spMk id="24" creationId="{3F1A1DF7-28A2-4316-B049-D4D85C87E58F}"/>
          </ac:spMkLst>
        </pc:spChg>
        <pc:spChg chg="mod ord modVis">
          <ac:chgData name="de-Jesus-Oliveira Victor-Adriel" userId="a708fc36-3c1b-42ab-b5e9-2e1fa3c6605e" providerId="ADAL" clId="{5368734F-4A78-4D90-A19E-D40B36365C63}" dt="2023-06-04T16:58:15.809" v="187" actId="33935"/>
          <ac:spMkLst>
            <pc:docMk/>
            <pc:sldMk cId="3278654172" sldId="261"/>
            <ac:spMk id="25" creationId="{1FC5C205-FAA3-449C-A8FD-C52109290EC9}"/>
          </ac:spMkLst>
        </pc:spChg>
        <pc:spChg chg="mod ord modVis">
          <ac:chgData name="de-Jesus-Oliveira Victor-Adriel" userId="a708fc36-3c1b-42ab-b5e9-2e1fa3c6605e" providerId="ADAL" clId="{5368734F-4A78-4D90-A19E-D40B36365C63}" dt="2023-06-04T16:58:15.809" v="187" actId="33935"/>
          <ac:spMkLst>
            <pc:docMk/>
            <pc:sldMk cId="3278654172" sldId="261"/>
            <ac:spMk id="26" creationId="{7980D18C-23CA-49E9-8A03-8E31A0BE3CC9}"/>
          </ac:spMkLst>
        </pc:spChg>
        <pc:spChg chg="mod ord modVis">
          <ac:chgData name="de-Jesus-Oliveira Victor-Adriel" userId="a708fc36-3c1b-42ab-b5e9-2e1fa3c6605e" providerId="ADAL" clId="{5368734F-4A78-4D90-A19E-D40B36365C63}" dt="2023-06-04T16:58:15.809" v="187" actId="33935"/>
          <ac:spMkLst>
            <pc:docMk/>
            <pc:sldMk cId="3278654172" sldId="261"/>
            <ac:spMk id="27" creationId="{B40966AB-959B-4003-8750-39869662CED2}"/>
          </ac:spMkLst>
        </pc:spChg>
        <pc:spChg chg="mod">
          <ac:chgData name="de-Jesus-Oliveira Victor-Adriel" userId="a708fc36-3c1b-42ab-b5e9-2e1fa3c6605e" providerId="ADAL" clId="{5368734F-4A78-4D90-A19E-D40B36365C63}" dt="2023-06-04T16:58:14.507" v="186" actId="962"/>
          <ac:spMkLst>
            <pc:docMk/>
            <pc:sldMk cId="3278654172" sldId="261"/>
            <ac:spMk id="28" creationId="{35F301C2-6C4B-4E54-A4C4-140129A3CB31}"/>
          </ac:spMkLst>
        </pc:spChg>
        <pc:spChg chg="mod">
          <ac:chgData name="de-Jesus-Oliveira Victor-Adriel" userId="a708fc36-3c1b-42ab-b5e9-2e1fa3c6605e" providerId="ADAL" clId="{5368734F-4A78-4D90-A19E-D40B36365C63}" dt="2023-06-04T16:58:14.507" v="186" actId="962"/>
          <ac:spMkLst>
            <pc:docMk/>
            <pc:sldMk cId="3278654172" sldId="261"/>
            <ac:spMk id="29" creationId="{3452765A-BC87-4F5F-A8F4-9E439009F266}"/>
          </ac:spMkLst>
        </pc:spChg>
        <pc:spChg chg="mod">
          <ac:chgData name="de-Jesus-Oliveira Victor-Adriel" userId="a708fc36-3c1b-42ab-b5e9-2e1fa3c6605e" providerId="ADAL" clId="{5368734F-4A78-4D90-A19E-D40B36365C63}" dt="2023-06-04T16:58:14.507" v="186" actId="962"/>
          <ac:spMkLst>
            <pc:docMk/>
            <pc:sldMk cId="3278654172" sldId="261"/>
            <ac:spMk id="30" creationId="{FE98852C-ECBC-4A2E-8C78-8A86B11D2651}"/>
          </ac:spMkLst>
        </pc:spChg>
        <pc:spChg chg="mod ord modVis">
          <ac:chgData name="de-Jesus-Oliveira Victor-Adriel" userId="a708fc36-3c1b-42ab-b5e9-2e1fa3c6605e" providerId="ADAL" clId="{5368734F-4A78-4D90-A19E-D40B36365C63}" dt="2023-06-04T16:58:15.809" v="187" actId="33935"/>
          <ac:spMkLst>
            <pc:docMk/>
            <pc:sldMk cId="3278654172" sldId="261"/>
            <ac:spMk id="31" creationId="{8CD2E9CC-A9A8-4684-AAEA-4F06CFBFBCB9}"/>
          </ac:spMkLst>
        </pc:spChg>
        <pc:spChg chg="mod">
          <ac:chgData name="de-Jesus-Oliveira Victor-Adriel" userId="a708fc36-3c1b-42ab-b5e9-2e1fa3c6605e" providerId="ADAL" clId="{5368734F-4A78-4D90-A19E-D40B36365C63}" dt="2023-06-04T16:58:14.507" v="186" actId="962"/>
          <ac:spMkLst>
            <pc:docMk/>
            <pc:sldMk cId="3278654172" sldId="261"/>
            <ac:spMk id="32" creationId="{4D6692C8-F446-44D7-B5F5-27CC517352A5}"/>
          </ac:spMkLst>
        </pc:spChg>
        <pc:spChg chg="mod ord modVis">
          <ac:chgData name="de-Jesus-Oliveira Victor-Adriel" userId="a708fc36-3c1b-42ab-b5e9-2e1fa3c6605e" providerId="ADAL" clId="{5368734F-4A78-4D90-A19E-D40B36365C63}" dt="2023-06-04T16:58:15.809" v="187" actId="33935"/>
          <ac:spMkLst>
            <pc:docMk/>
            <pc:sldMk cId="3278654172" sldId="261"/>
            <ac:spMk id="33" creationId="{02D2558D-A546-4B9A-B699-6F833DB4FCB4}"/>
          </ac:spMkLst>
        </pc:spChg>
        <pc:spChg chg="mod ord modVis">
          <ac:chgData name="de-Jesus-Oliveira Victor-Adriel" userId="a708fc36-3c1b-42ab-b5e9-2e1fa3c6605e" providerId="ADAL" clId="{5368734F-4A78-4D90-A19E-D40B36365C63}" dt="2023-06-04T16:58:15.809" v="187" actId="33935"/>
          <ac:spMkLst>
            <pc:docMk/>
            <pc:sldMk cId="3278654172" sldId="261"/>
            <ac:spMk id="34" creationId="{36F85E33-BBCD-4F7A-8FA6-A89CDCBD5801}"/>
          </ac:spMkLst>
        </pc:spChg>
        <pc:spChg chg="mod">
          <ac:chgData name="de-Jesus-Oliveira Victor-Adriel" userId="a708fc36-3c1b-42ab-b5e9-2e1fa3c6605e" providerId="ADAL" clId="{5368734F-4A78-4D90-A19E-D40B36365C63}" dt="2023-06-04T16:58:14.507" v="186" actId="962"/>
          <ac:spMkLst>
            <pc:docMk/>
            <pc:sldMk cId="3278654172" sldId="261"/>
            <ac:spMk id="35" creationId="{C3E02E20-DC1A-4BD8-8843-01A92DC2069C}"/>
          </ac:spMkLst>
        </pc:spChg>
        <pc:spChg chg="mod">
          <ac:chgData name="de-Jesus-Oliveira Victor-Adriel" userId="a708fc36-3c1b-42ab-b5e9-2e1fa3c6605e" providerId="ADAL" clId="{5368734F-4A78-4D90-A19E-D40B36365C63}" dt="2023-06-04T16:58:14.507" v="186" actId="962"/>
          <ac:spMkLst>
            <pc:docMk/>
            <pc:sldMk cId="3278654172" sldId="261"/>
            <ac:spMk id="36" creationId="{8FD647CD-B233-45DE-88FC-7B235F56923F}"/>
          </ac:spMkLst>
        </pc:spChg>
        <pc:spChg chg="mod">
          <ac:chgData name="de-Jesus-Oliveira Victor-Adriel" userId="a708fc36-3c1b-42ab-b5e9-2e1fa3c6605e" providerId="ADAL" clId="{5368734F-4A78-4D90-A19E-D40B36365C63}" dt="2023-06-04T16:58:14.507" v="186" actId="962"/>
          <ac:spMkLst>
            <pc:docMk/>
            <pc:sldMk cId="3278654172" sldId="261"/>
            <ac:spMk id="37" creationId="{85A89FA2-E7B2-44F9-6DC5-5CAA9E84DBC8}"/>
          </ac:spMkLst>
        </pc:spChg>
        <pc:spChg chg="mod ord modVis">
          <ac:chgData name="de-Jesus-Oliveira Victor-Adriel" userId="a708fc36-3c1b-42ab-b5e9-2e1fa3c6605e" providerId="ADAL" clId="{5368734F-4A78-4D90-A19E-D40B36365C63}" dt="2023-06-04T16:58:15.809" v="187" actId="33935"/>
          <ac:spMkLst>
            <pc:docMk/>
            <pc:sldMk cId="3278654172" sldId="261"/>
            <ac:spMk id="40" creationId="{21FA7E29-3248-CE0C-765C-9B40E9E093F7}"/>
          </ac:spMkLst>
        </pc:spChg>
        <pc:picChg chg="mod">
          <ac:chgData name="de-Jesus-Oliveira Victor-Adriel" userId="a708fc36-3c1b-42ab-b5e9-2e1fa3c6605e" providerId="ADAL" clId="{5368734F-4A78-4D90-A19E-D40B36365C63}" dt="2023-06-04T16:58:14.507" v="186" actId="962"/>
          <ac:picMkLst>
            <pc:docMk/>
            <pc:sldMk cId="3278654172" sldId="261"/>
            <ac:picMk id="3" creationId="{B42942D1-D67B-4EE3-B583-46158F493CC8}"/>
          </ac:picMkLst>
        </pc:picChg>
        <pc:picChg chg="mod">
          <ac:chgData name="de-Jesus-Oliveira Victor-Adriel" userId="a708fc36-3c1b-42ab-b5e9-2e1fa3c6605e" providerId="ADAL" clId="{5368734F-4A78-4D90-A19E-D40B36365C63}" dt="2023-06-04T16:58:14.507" v="186" actId="962"/>
          <ac:picMkLst>
            <pc:docMk/>
            <pc:sldMk cId="3278654172" sldId="261"/>
            <ac:picMk id="38" creationId="{01D25D9D-230A-2F32-79F6-AFF3077BD2FC}"/>
          </ac:picMkLst>
        </pc:picChg>
        <pc:picChg chg="mod">
          <ac:chgData name="de-Jesus-Oliveira Victor-Adriel" userId="a708fc36-3c1b-42ab-b5e9-2e1fa3c6605e" providerId="ADAL" clId="{5368734F-4A78-4D90-A19E-D40B36365C63}" dt="2023-06-04T16:58:14.507" v="186" actId="962"/>
          <ac:picMkLst>
            <pc:docMk/>
            <pc:sldMk cId="3278654172" sldId="261"/>
            <ac:picMk id="39" creationId="{B86FAD7B-2C6F-6251-4DCC-95CF1F025EC9}"/>
          </ac:picMkLst>
        </pc:picChg>
      </pc:sldChg>
      <pc:sldChg chg="modSp mod">
        <pc:chgData name="de-Jesus-Oliveira Victor-Adriel" userId="a708fc36-3c1b-42ab-b5e9-2e1fa3c6605e" providerId="ADAL" clId="{5368734F-4A78-4D90-A19E-D40B36365C63}" dt="2023-06-04T17:00:30.027" v="214" actId="33553"/>
        <pc:sldMkLst>
          <pc:docMk/>
          <pc:sldMk cId="631229544" sldId="262"/>
        </pc:sldMkLst>
        <pc:spChg chg="mod ord modVis">
          <ac:chgData name="de-Jesus-Oliveira Victor-Adriel" userId="a708fc36-3c1b-42ab-b5e9-2e1fa3c6605e" providerId="ADAL" clId="{5368734F-4A78-4D90-A19E-D40B36365C63}" dt="2023-06-04T16:58:55.986" v="209" actId="33935"/>
          <ac:spMkLst>
            <pc:docMk/>
            <pc:sldMk cId="631229544" sldId="262"/>
            <ac:spMk id="2" creationId="{D271B825-7AB1-A018-E1FC-9279ADBCE713}"/>
          </ac:spMkLst>
        </pc:spChg>
        <pc:spChg chg="mod">
          <ac:chgData name="de-Jesus-Oliveira Victor-Adriel" userId="a708fc36-3c1b-42ab-b5e9-2e1fa3c6605e" providerId="ADAL" clId="{5368734F-4A78-4D90-A19E-D40B36365C63}" dt="2023-06-04T16:58:55.216" v="208" actId="962"/>
          <ac:spMkLst>
            <pc:docMk/>
            <pc:sldMk cId="631229544" sldId="262"/>
            <ac:spMk id="4" creationId="{18BF69B6-CC77-4407-9583-DAB155BEB2E8}"/>
          </ac:spMkLst>
        </pc:spChg>
        <pc:spChg chg="mod">
          <ac:chgData name="de-Jesus-Oliveira Victor-Adriel" userId="a708fc36-3c1b-42ab-b5e9-2e1fa3c6605e" providerId="ADAL" clId="{5368734F-4A78-4D90-A19E-D40B36365C63}" dt="2023-06-04T16:58:55.216" v="208" actId="962"/>
          <ac:spMkLst>
            <pc:docMk/>
            <pc:sldMk cId="631229544" sldId="262"/>
            <ac:spMk id="5" creationId="{35A35FD0-A55E-40A1-BF07-64653A3272E6}"/>
          </ac:spMkLst>
        </pc:spChg>
        <pc:spChg chg="mod">
          <ac:chgData name="de-Jesus-Oliveira Victor-Adriel" userId="a708fc36-3c1b-42ab-b5e9-2e1fa3c6605e" providerId="ADAL" clId="{5368734F-4A78-4D90-A19E-D40B36365C63}" dt="2023-06-04T16:58:55.216" v="208" actId="962"/>
          <ac:spMkLst>
            <pc:docMk/>
            <pc:sldMk cId="631229544" sldId="262"/>
            <ac:spMk id="6" creationId="{D4EE5FB8-5C56-44E1-AA80-669D67DFE7B8}"/>
          </ac:spMkLst>
        </pc:spChg>
        <pc:spChg chg="mod">
          <ac:chgData name="de-Jesus-Oliveira Victor-Adriel" userId="a708fc36-3c1b-42ab-b5e9-2e1fa3c6605e" providerId="ADAL" clId="{5368734F-4A78-4D90-A19E-D40B36365C63}" dt="2023-06-04T16:58:55.216" v="208" actId="962"/>
          <ac:spMkLst>
            <pc:docMk/>
            <pc:sldMk cId="631229544" sldId="262"/>
            <ac:spMk id="7" creationId="{40C67BAC-4C76-4AEB-8ECF-8BA259B8DBA9}"/>
          </ac:spMkLst>
        </pc:spChg>
        <pc:spChg chg="mod">
          <ac:chgData name="de-Jesus-Oliveira Victor-Adriel" userId="a708fc36-3c1b-42ab-b5e9-2e1fa3c6605e" providerId="ADAL" clId="{5368734F-4A78-4D90-A19E-D40B36365C63}" dt="2023-06-04T16:58:55.216" v="208" actId="962"/>
          <ac:spMkLst>
            <pc:docMk/>
            <pc:sldMk cId="631229544" sldId="262"/>
            <ac:spMk id="8" creationId="{8F7BB68B-4EA1-453C-81FF-328783FC13FF}"/>
          </ac:spMkLst>
        </pc:spChg>
        <pc:spChg chg="mod">
          <ac:chgData name="de-Jesus-Oliveira Victor-Adriel" userId="a708fc36-3c1b-42ab-b5e9-2e1fa3c6605e" providerId="ADAL" clId="{5368734F-4A78-4D90-A19E-D40B36365C63}" dt="2023-06-04T16:58:55.216" v="208" actId="962"/>
          <ac:spMkLst>
            <pc:docMk/>
            <pc:sldMk cId="631229544" sldId="262"/>
            <ac:spMk id="9" creationId="{1D5CFDC9-2DA5-4C79-A306-63C77D5FB1C0}"/>
          </ac:spMkLst>
        </pc:spChg>
        <pc:spChg chg="mod">
          <ac:chgData name="de-Jesus-Oliveira Victor-Adriel" userId="a708fc36-3c1b-42ab-b5e9-2e1fa3c6605e" providerId="ADAL" clId="{5368734F-4A78-4D90-A19E-D40B36365C63}" dt="2023-06-04T16:58:55.216" v="208" actId="962"/>
          <ac:spMkLst>
            <pc:docMk/>
            <pc:sldMk cId="631229544" sldId="262"/>
            <ac:spMk id="10" creationId="{2F2BAE84-6669-487D-9AFB-6B798F617EED}"/>
          </ac:spMkLst>
        </pc:spChg>
        <pc:spChg chg="mod">
          <ac:chgData name="de-Jesus-Oliveira Victor-Adriel" userId="a708fc36-3c1b-42ab-b5e9-2e1fa3c6605e" providerId="ADAL" clId="{5368734F-4A78-4D90-A19E-D40B36365C63}" dt="2023-06-04T16:58:55.216" v="208" actId="962"/>
          <ac:spMkLst>
            <pc:docMk/>
            <pc:sldMk cId="631229544" sldId="262"/>
            <ac:spMk id="11" creationId="{7C571028-DEB5-4A49-8D2B-222F52D8F4AA}"/>
          </ac:spMkLst>
        </pc:spChg>
        <pc:spChg chg="mod">
          <ac:chgData name="de-Jesus-Oliveira Victor-Adriel" userId="a708fc36-3c1b-42ab-b5e9-2e1fa3c6605e" providerId="ADAL" clId="{5368734F-4A78-4D90-A19E-D40B36365C63}" dt="2023-06-04T16:58:55.216" v="208" actId="962"/>
          <ac:spMkLst>
            <pc:docMk/>
            <pc:sldMk cId="631229544" sldId="262"/>
            <ac:spMk id="12" creationId="{04D2C42B-317B-4A88-BF61-7B3A3B5CD6CF}"/>
          </ac:spMkLst>
        </pc:spChg>
        <pc:spChg chg="mod ord modVis">
          <ac:chgData name="de-Jesus-Oliveira Victor-Adriel" userId="a708fc36-3c1b-42ab-b5e9-2e1fa3c6605e" providerId="ADAL" clId="{5368734F-4A78-4D90-A19E-D40B36365C63}" dt="2023-06-04T16:58:55.986" v="209" actId="33935"/>
          <ac:spMkLst>
            <pc:docMk/>
            <pc:sldMk cId="631229544" sldId="262"/>
            <ac:spMk id="13" creationId="{E1ECB7B7-F29F-493A-BB38-7F8FC8A9A902}"/>
          </ac:spMkLst>
        </pc:spChg>
        <pc:spChg chg="mod ord modVis">
          <ac:chgData name="de-Jesus-Oliveira Victor-Adriel" userId="a708fc36-3c1b-42ab-b5e9-2e1fa3c6605e" providerId="ADAL" clId="{5368734F-4A78-4D90-A19E-D40B36365C63}" dt="2023-06-04T16:58:55.986" v="209" actId="33935"/>
          <ac:spMkLst>
            <pc:docMk/>
            <pc:sldMk cId="631229544" sldId="262"/>
            <ac:spMk id="14" creationId="{2DAAE9F6-16BF-4F91-98F1-1C37AD2DC0A9}"/>
          </ac:spMkLst>
        </pc:spChg>
        <pc:spChg chg="mod ord modVis">
          <ac:chgData name="de-Jesus-Oliveira Victor-Adriel" userId="a708fc36-3c1b-42ab-b5e9-2e1fa3c6605e" providerId="ADAL" clId="{5368734F-4A78-4D90-A19E-D40B36365C63}" dt="2023-06-04T17:00:30.027" v="214" actId="33553"/>
          <ac:spMkLst>
            <pc:docMk/>
            <pc:sldMk cId="631229544" sldId="262"/>
            <ac:spMk id="17" creationId="{56D88109-B603-48E2-8692-411A6C1C9FAF}"/>
          </ac:spMkLst>
        </pc:spChg>
        <pc:spChg chg="mod ord modVis">
          <ac:chgData name="de-Jesus-Oliveira Victor-Adriel" userId="a708fc36-3c1b-42ab-b5e9-2e1fa3c6605e" providerId="ADAL" clId="{5368734F-4A78-4D90-A19E-D40B36365C63}" dt="2023-06-04T16:58:55.986" v="209" actId="33935"/>
          <ac:spMkLst>
            <pc:docMk/>
            <pc:sldMk cId="631229544" sldId="262"/>
            <ac:spMk id="18" creationId="{1A1AEC66-48A3-4E75-8540-E5458E8C506E}"/>
          </ac:spMkLst>
        </pc:spChg>
        <pc:spChg chg="mod ord modVis">
          <ac:chgData name="de-Jesus-Oliveira Victor-Adriel" userId="a708fc36-3c1b-42ab-b5e9-2e1fa3c6605e" providerId="ADAL" clId="{5368734F-4A78-4D90-A19E-D40B36365C63}" dt="2023-06-04T16:58:55.986" v="209" actId="33935"/>
          <ac:spMkLst>
            <pc:docMk/>
            <pc:sldMk cId="631229544" sldId="262"/>
            <ac:spMk id="19" creationId="{25F6593C-30FB-4E0F-A4A8-6328236749DF}"/>
          </ac:spMkLst>
        </pc:spChg>
        <pc:spChg chg="mod ord modVis">
          <ac:chgData name="de-Jesus-Oliveira Victor-Adriel" userId="a708fc36-3c1b-42ab-b5e9-2e1fa3c6605e" providerId="ADAL" clId="{5368734F-4A78-4D90-A19E-D40B36365C63}" dt="2023-06-04T16:58:55.986" v="209" actId="33935"/>
          <ac:spMkLst>
            <pc:docMk/>
            <pc:sldMk cId="631229544" sldId="262"/>
            <ac:spMk id="20" creationId="{FC54AE24-C016-4DAE-B844-F934967B2CF5}"/>
          </ac:spMkLst>
        </pc:spChg>
        <pc:spChg chg="mod ord modVis">
          <ac:chgData name="de-Jesus-Oliveira Victor-Adriel" userId="a708fc36-3c1b-42ab-b5e9-2e1fa3c6605e" providerId="ADAL" clId="{5368734F-4A78-4D90-A19E-D40B36365C63}" dt="2023-06-04T16:58:55.986" v="209" actId="33935"/>
          <ac:spMkLst>
            <pc:docMk/>
            <pc:sldMk cId="631229544" sldId="262"/>
            <ac:spMk id="24" creationId="{7D6A16E5-9806-44E5-ADFB-CC665404A1F5}"/>
          </ac:spMkLst>
        </pc:spChg>
        <pc:spChg chg="mod ord modVis">
          <ac:chgData name="de-Jesus-Oliveira Victor-Adriel" userId="a708fc36-3c1b-42ab-b5e9-2e1fa3c6605e" providerId="ADAL" clId="{5368734F-4A78-4D90-A19E-D40B36365C63}" dt="2023-06-04T16:58:55.986" v="209" actId="33935"/>
          <ac:spMkLst>
            <pc:docMk/>
            <pc:sldMk cId="631229544" sldId="262"/>
            <ac:spMk id="25" creationId="{488CBF92-B5A5-499F-B0F3-7771BAEA6C2E}"/>
          </ac:spMkLst>
        </pc:spChg>
        <pc:spChg chg="mod ord modVis">
          <ac:chgData name="de-Jesus-Oliveira Victor-Adriel" userId="a708fc36-3c1b-42ab-b5e9-2e1fa3c6605e" providerId="ADAL" clId="{5368734F-4A78-4D90-A19E-D40B36365C63}" dt="2023-06-04T16:58:55.986" v="209" actId="33935"/>
          <ac:spMkLst>
            <pc:docMk/>
            <pc:sldMk cId="631229544" sldId="262"/>
            <ac:spMk id="27" creationId="{EA2DEE02-A743-48AC-A52B-B894BDBC4624}"/>
          </ac:spMkLst>
        </pc:spChg>
        <pc:picChg chg="mod">
          <ac:chgData name="de-Jesus-Oliveira Victor-Adriel" userId="a708fc36-3c1b-42ab-b5e9-2e1fa3c6605e" providerId="ADAL" clId="{5368734F-4A78-4D90-A19E-D40B36365C63}" dt="2023-06-04T16:58:55.216" v="208" actId="962"/>
          <ac:picMkLst>
            <pc:docMk/>
            <pc:sldMk cId="631229544" sldId="262"/>
            <ac:picMk id="16" creationId="{89D102F6-0BB4-47CD-9233-3C556C89C8F1}"/>
          </ac:picMkLst>
        </pc:picChg>
        <pc:picChg chg="mod">
          <ac:chgData name="de-Jesus-Oliveira Victor-Adriel" userId="a708fc36-3c1b-42ab-b5e9-2e1fa3c6605e" providerId="ADAL" clId="{5368734F-4A78-4D90-A19E-D40B36365C63}" dt="2023-06-04T16:58:55.216" v="208" actId="962"/>
          <ac:picMkLst>
            <pc:docMk/>
            <pc:sldMk cId="631229544" sldId="262"/>
            <ac:picMk id="22" creationId="{E7032948-9687-4D75-A4CA-4BE6746CB549}"/>
          </ac:picMkLst>
        </pc:picChg>
        <pc:picChg chg="mod">
          <ac:chgData name="de-Jesus-Oliveira Victor-Adriel" userId="a708fc36-3c1b-42ab-b5e9-2e1fa3c6605e" providerId="ADAL" clId="{5368734F-4A78-4D90-A19E-D40B36365C63}" dt="2023-06-04T16:58:55.216" v="208" actId="962"/>
          <ac:picMkLst>
            <pc:docMk/>
            <pc:sldMk cId="631229544" sldId="262"/>
            <ac:picMk id="23" creationId="{710D30BE-E79C-4E59-BEC8-9F38CEDDE9A2}"/>
          </ac:picMkLst>
        </pc:picChg>
        <pc:picChg chg="mod">
          <ac:chgData name="de-Jesus-Oliveira Victor-Adriel" userId="a708fc36-3c1b-42ab-b5e9-2e1fa3c6605e" providerId="ADAL" clId="{5368734F-4A78-4D90-A19E-D40B36365C63}" dt="2023-06-04T16:58:55.216" v="208" actId="962"/>
          <ac:picMkLst>
            <pc:docMk/>
            <pc:sldMk cId="631229544" sldId="262"/>
            <ac:picMk id="26" creationId="{A0E1ACAB-FAE3-49DF-828D-33602DAB4CED}"/>
          </ac:picMkLst>
        </pc:picChg>
        <pc:picChg chg="mod">
          <ac:chgData name="de-Jesus-Oliveira Victor-Adriel" userId="a708fc36-3c1b-42ab-b5e9-2e1fa3c6605e" providerId="ADAL" clId="{5368734F-4A78-4D90-A19E-D40B36365C63}" dt="2023-06-04T16:58:55.216" v="208" actId="962"/>
          <ac:picMkLst>
            <pc:docMk/>
            <pc:sldMk cId="631229544" sldId="262"/>
            <ac:picMk id="29" creationId="{374A380C-D98A-8814-B18D-1671AE8E6C62}"/>
          </ac:picMkLst>
        </pc:picChg>
        <pc:picChg chg="mod">
          <ac:chgData name="de-Jesus-Oliveira Victor-Adriel" userId="a708fc36-3c1b-42ab-b5e9-2e1fa3c6605e" providerId="ADAL" clId="{5368734F-4A78-4D90-A19E-D40B36365C63}" dt="2023-06-04T16:58:55.216" v="208" actId="962"/>
          <ac:picMkLst>
            <pc:docMk/>
            <pc:sldMk cId="631229544" sldId="262"/>
            <ac:picMk id="31" creationId="{869CE862-9165-338E-CE96-9F123D77AB36}"/>
          </ac:picMkLst>
        </pc:picChg>
      </pc:sldChg>
      <pc:sldChg chg="addSp delSp modSp del mod">
        <pc:chgData name="de-Jesus-Oliveira Victor-Adriel" userId="a708fc36-3c1b-42ab-b5e9-2e1fa3c6605e" providerId="ADAL" clId="{5368734F-4A78-4D90-A19E-D40B36365C63}" dt="2023-06-04T16:49:28.787" v="8" actId="47"/>
        <pc:sldMkLst>
          <pc:docMk/>
          <pc:sldMk cId="1717017816" sldId="266"/>
        </pc:sldMkLst>
        <pc:graphicFrameChg chg="add del mod">
          <ac:chgData name="de-Jesus-Oliveira Victor-Adriel" userId="a708fc36-3c1b-42ab-b5e9-2e1fa3c6605e" providerId="ADAL" clId="{5368734F-4A78-4D90-A19E-D40B36365C63}" dt="2023-06-04T16:48:55.681" v="1" actId="478"/>
          <ac:graphicFrameMkLst>
            <pc:docMk/>
            <pc:sldMk cId="1717017816" sldId="266"/>
            <ac:graphicFrameMk id="2" creationId="{1AAEE544-C4BA-CF41-A21C-BD48B683A64E}"/>
          </ac:graphicFrameMkLst>
        </pc:graphicFrameChg>
      </pc:sldChg>
      <pc:sldChg chg="modSp mod">
        <pc:chgData name="de-Jesus-Oliveira Victor-Adriel" userId="a708fc36-3c1b-42ab-b5e9-2e1fa3c6605e" providerId="ADAL" clId="{5368734F-4A78-4D90-A19E-D40B36365C63}" dt="2023-06-04T16:59:06.649" v="210" actId="33553"/>
        <pc:sldMkLst>
          <pc:docMk/>
          <pc:sldMk cId="4264380333" sldId="267"/>
        </pc:sldMkLst>
        <pc:spChg chg="mod">
          <ac:chgData name="de-Jesus-Oliveira Victor-Adriel" userId="a708fc36-3c1b-42ab-b5e9-2e1fa3c6605e" providerId="ADAL" clId="{5368734F-4A78-4D90-A19E-D40B36365C63}" dt="2023-06-04T16:59:06.649" v="210" actId="33553"/>
          <ac:spMkLst>
            <pc:docMk/>
            <pc:sldMk cId="4264380333" sldId="267"/>
            <ac:spMk id="3" creationId="{7D270BE7-0974-049E-9821-53E2CF37B847}"/>
          </ac:spMkLst>
        </pc:spChg>
        <pc:picChg chg="mod">
          <ac:chgData name="de-Jesus-Oliveira Victor-Adriel" userId="a708fc36-3c1b-42ab-b5e9-2e1fa3c6605e" providerId="ADAL" clId="{5368734F-4A78-4D90-A19E-D40B36365C63}" dt="2023-06-04T16:49:48.555" v="12" actId="962"/>
          <ac:picMkLst>
            <pc:docMk/>
            <pc:sldMk cId="4264380333" sldId="267"/>
            <ac:picMk id="4" creationId="{2EB10971-A7A0-4F60-8D4A-4B8950F4D157}"/>
          </ac:picMkLst>
        </pc:picChg>
        <pc:picChg chg="mod">
          <ac:chgData name="de-Jesus-Oliveira Victor-Adriel" userId="a708fc36-3c1b-42ab-b5e9-2e1fa3c6605e" providerId="ADAL" clId="{5368734F-4A78-4D90-A19E-D40B36365C63}" dt="2023-06-04T16:49:48.555" v="12" actId="962"/>
          <ac:picMkLst>
            <pc:docMk/>
            <pc:sldMk cId="4264380333" sldId="267"/>
            <ac:picMk id="5" creationId="{FEB88DB1-9824-7071-E0E2-3544C9BB962D}"/>
          </ac:picMkLst>
        </pc:picChg>
      </pc:sldChg>
      <pc:sldChg chg="addSp modSp mod">
        <pc:chgData name="de-Jesus-Oliveira Victor-Adriel" userId="a708fc36-3c1b-42ab-b5e9-2e1fa3c6605e" providerId="ADAL" clId="{5368734F-4A78-4D90-A19E-D40B36365C63}" dt="2023-06-13T12:18:13.251" v="218" actId="20577"/>
        <pc:sldMkLst>
          <pc:docMk/>
          <pc:sldMk cId="171183961" sldId="268"/>
        </pc:sldMkLst>
        <pc:spChg chg="add mod">
          <ac:chgData name="de-Jesus-Oliveira Victor-Adriel" userId="a708fc36-3c1b-42ab-b5e9-2e1fa3c6605e" providerId="ADAL" clId="{5368734F-4A78-4D90-A19E-D40B36365C63}" dt="2023-06-13T12:18:13.251" v="218" actId="20577"/>
          <ac:spMkLst>
            <pc:docMk/>
            <pc:sldMk cId="171183961" sldId="268"/>
            <ac:spMk id="2" creationId="{D59406A9-2370-E0E8-CE42-F617DCCCAF9E}"/>
          </ac:spMkLst>
        </pc:spChg>
        <pc:spChg chg="mod">
          <ac:chgData name="de-Jesus-Oliveira Victor-Adriel" userId="a708fc36-3c1b-42ab-b5e9-2e1fa3c6605e" providerId="ADAL" clId="{5368734F-4A78-4D90-A19E-D40B36365C63}" dt="2023-06-04T17:00:34.218" v="215" actId="33553"/>
          <ac:spMkLst>
            <pc:docMk/>
            <pc:sldMk cId="171183961" sldId="268"/>
            <ac:spMk id="3" creationId="{F2E8AC57-1062-322C-A4CA-18F211AA9576}"/>
          </ac:spMkLst>
        </pc:spChg>
      </pc:sldChg>
      <pc:sldChg chg="addSp delSp modSp add mod setBg">
        <pc:chgData name="de-Jesus-Oliveira Victor-Adriel" userId="a708fc36-3c1b-42ab-b5e9-2e1fa3c6605e" providerId="ADAL" clId="{5368734F-4A78-4D90-A19E-D40B36365C63}" dt="2023-06-04T16:49:45.297" v="11" actId="962"/>
        <pc:sldMkLst>
          <pc:docMk/>
          <pc:sldMk cId="313680254" sldId="285"/>
        </pc:sldMkLst>
        <pc:spChg chg="mod">
          <ac:chgData name="de-Jesus-Oliveira Victor-Adriel" userId="a708fc36-3c1b-42ab-b5e9-2e1fa3c6605e" providerId="ADAL" clId="{5368734F-4A78-4D90-A19E-D40B36365C63}" dt="2023-06-04T16:49:24.596" v="7"/>
          <ac:spMkLst>
            <pc:docMk/>
            <pc:sldMk cId="313680254" sldId="285"/>
            <ac:spMk id="4" creationId="{82B15DD6-0713-4687-9E23-12B35F8AE7CE}"/>
          </ac:spMkLst>
        </pc:spChg>
        <pc:picChg chg="del">
          <ac:chgData name="de-Jesus-Oliveira Victor-Adriel" userId="a708fc36-3c1b-42ab-b5e9-2e1fa3c6605e" providerId="ADAL" clId="{5368734F-4A78-4D90-A19E-D40B36365C63}" dt="2023-06-04T16:49:16.764" v="6" actId="478"/>
          <ac:picMkLst>
            <pc:docMk/>
            <pc:sldMk cId="313680254" sldId="285"/>
            <ac:picMk id="2" creationId="{BA4D1F79-A9D0-BAC4-C7D3-EBF4D2A27866}"/>
          </ac:picMkLst>
        </pc:picChg>
        <pc:picChg chg="add mod ord">
          <ac:chgData name="de-Jesus-Oliveira Victor-Adriel" userId="a708fc36-3c1b-42ab-b5e9-2e1fa3c6605e" providerId="ADAL" clId="{5368734F-4A78-4D90-A19E-D40B36365C63}" dt="2023-06-04T16:49:45.297" v="11" actId="962"/>
          <ac:picMkLst>
            <pc:docMk/>
            <pc:sldMk cId="313680254" sldId="285"/>
            <ac:picMk id="3" creationId="{6B8F9388-E008-9221-6B86-A02FF2024346}"/>
          </ac:picMkLst>
        </pc:picChg>
        <pc:picChg chg="mod">
          <ac:chgData name="de-Jesus-Oliveira Victor-Adriel" userId="a708fc36-3c1b-42ab-b5e9-2e1fa3c6605e" providerId="ADAL" clId="{5368734F-4A78-4D90-A19E-D40B36365C63}" dt="2023-06-04T16:49:45.297" v="11" actId="962"/>
          <ac:picMkLst>
            <pc:docMk/>
            <pc:sldMk cId="313680254" sldId="285"/>
            <ac:picMk id="6" creationId="{F1BEA7A3-C027-CB16-5714-0738505898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Mathematisches Denken</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pPr algn="l" rtl="0" fontAlgn="base"/>
            <a:r>
              <a:rPr lang="de-AT" sz="1100" b="0" i="0" u="none" strike="noStrike" dirty="0">
                <a:solidFill>
                  <a:srgbClr val="000000"/>
                </a:solidFill>
                <a:effectLst/>
                <a:latin typeface="Segoe UI" panose="020B0502040204020203" pitchFamily="34" charset="0"/>
              </a:rPr>
              <a:t>Dieser Comic wurde im Zuge des Forschungsprojekts </a:t>
            </a:r>
            <a:r>
              <a:rPr lang="de-AT" sz="1100" b="0" i="0" u="none" strike="noStrike" dirty="0" err="1">
                <a:solidFill>
                  <a:srgbClr val="000000"/>
                </a:solidFill>
                <a:effectLst/>
                <a:latin typeface="Segoe UI" panose="020B0502040204020203" pitchFamily="34" charset="0"/>
              </a:rPr>
              <a:t>Comixplain</a:t>
            </a:r>
            <a:r>
              <a:rPr lang="de-AT" sz="1100" b="0" i="0" u="none" strike="noStrike" dirty="0">
                <a:solidFill>
                  <a:srgbClr val="000000"/>
                </a:solidFill>
                <a:effectLst/>
                <a:latin typeface="Segoe UI" panose="020B0502040204020203" pitchFamily="34" charset="0"/>
              </a:rPr>
              <a:t>, gefördert von der Fachhochschule St. Pölten im Rahmen des Innovation Call 2022, erstellt.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Projektteam:</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a:t>
            </a:r>
            <a:r>
              <a:rPr lang="de-AT" sz="1100" b="0" i="0" u="none" strike="noStrike" dirty="0" err="1">
                <a:solidFill>
                  <a:srgbClr val="000000"/>
                </a:solidFill>
                <a:effectLst/>
                <a:latin typeface="Segoe UI" panose="020B0502040204020203" pitchFamily="34" charset="0"/>
              </a:rPr>
              <a:t>Adriel</a:t>
            </a:r>
            <a:r>
              <a:rPr lang="de-AT" sz="1100" b="0" i="0" u="none" strike="noStrike" dirty="0">
                <a:solidFill>
                  <a:srgbClr val="000000"/>
                </a:solidFill>
                <a:effectLst/>
                <a:latin typeface="Segoe UI" panose="020B0502040204020203" pitchFamily="34" charset="0"/>
              </a:rPr>
              <a:t> De-Jesus-Oliveira</a:t>
            </a:r>
            <a:r>
              <a:rPr lang="en-US" sz="1100" b="0" i="0" dirty="0">
                <a:solidFill>
                  <a:srgbClr val="000000"/>
                </a:solidFill>
                <a:effectLst/>
                <a:latin typeface="Segoe UI" panose="020B0502040204020203" pitchFamily="34" charset="0"/>
              </a:rPr>
              <a:t>​</a:t>
            </a:r>
          </a:p>
          <a:p>
            <a:pPr algn="l" rtl="0" fontAlgn="base"/>
            <a:r>
              <a:rPr lang="de-AT" sz="1100" b="0" i="0" u="none" strike="noStrike" dirty="0" err="1">
                <a:solidFill>
                  <a:srgbClr val="000000"/>
                </a:solidFill>
                <a:effectLst/>
                <a:latin typeface="Segoe UI" panose="020B0502040204020203" pitchFamily="34" charset="0"/>
              </a:rPr>
              <a:t>Hsiang</a:t>
            </a:r>
            <a:r>
              <a:rPr lang="de-AT" sz="1100" b="0" i="0" u="none" strike="noStrike" dirty="0">
                <a:solidFill>
                  <a:srgbClr val="000000"/>
                </a:solidFill>
                <a:effectLst/>
                <a:latin typeface="Segoe UI" panose="020B0502040204020203" pitchFamily="34" charset="0"/>
              </a:rPr>
              <a:t>-Yun Wu</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Christina Stoiber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Magdalena Boucher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Alena Ertl</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Kontakt:</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victor.oliveira@fhstp.ac.at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Illustrationen</a:t>
            </a:r>
            <a:r>
              <a:rPr lang="de-AT" sz="1100" b="0" i="0" u="none" strike="noStrike" dirty="0">
                <a:solidFill>
                  <a:srgbClr val="000000"/>
                </a:solidFill>
                <a:effectLst/>
                <a:latin typeface="Segoe UI" panose="020B0502040204020203" pitchFamily="34" charset="0"/>
              </a:rPr>
              <a:t>:</a:t>
            </a:r>
            <a:r>
              <a:rPr lang="en-US" sz="1100" b="0" i="0" dirty="0">
                <a:solidFill>
                  <a:srgbClr val="000000"/>
                </a:solidFill>
                <a:effectLst/>
                <a:latin typeface="Segoe UI" panose="020B0502040204020203" pitchFamily="34" charset="0"/>
              </a:rPr>
              <a:t>​</a:t>
            </a:r>
            <a:br>
              <a:rPr lang="en-US" sz="1100" b="0" i="0" dirty="0">
                <a:solidFill>
                  <a:srgbClr val="000000"/>
                </a:solidFill>
                <a:effectLst/>
                <a:latin typeface="Segoe UI" panose="020B0502040204020203" pitchFamily="34" charset="0"/>
              </a:rPr>
            </a:br>
            <a:r>
              <a:rPr lang="de-AT" sz="1100" b="0" i="0" u="none" strike="noStrike">
                <a:solidFill>
                  <a:srgbClr val="000000"/>
                </a:solidFill>
                <a:effectLst/>
                <a:latin typeface="Segoe UI" panose="020B0502040204020203" pitchFamily="34" charset="0"/>
              </a:rPr>
              <a:t>Magdalena Boucher &amp; Alena Ertl</a:t>
            </a:r>
            <a:endParaRPr lang="en-US" sz="1100" b="0" i="0">
              <a:solidFill>
                <a:srgbClr val="000000"/>
              </a:solidFill>
              <a:effectLst/>
              <a:latin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7D270BE7-0974-049E-9821-53E2CF37B84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EB88DB1-9824-7071-E0E2-3544C9BB96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20339"/>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413609"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Rechteck 1">
            <a:extLst>
              <a:ext uri="{FF2B5EF4-FFF2-40B4-BE49-F238E27FC236}">
                <a16:creationId xmlns:a16="http://schemas.microsoft.com/office/drawing/2014/main" id="{AAFBAEF4-CEA9-4F85-4283-E640295C84E9}"/>
              </a:ext>
              <a:ext uri="{C183D7F6-B498-43B3-948B-1728B52AA6E4}">
                <adec:decorative xmlns:adec="http://schemas.microsoft.com/office/drawing/2017/decorative" val="1"/>
              </a:ext>
            </a:extLst>
          </p:cNvPr>
          <p:cNvSpPr/>
          <p:nvPr/>
        </p:nvSpPr>
        <p:spPr>
          <a:xfrm rot="16200000">
            <a:off x="6189500" y="5418602"/>
            <a:ext cx="1130710" cy="199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38F61450-C3E4-58A4-E94D-F0D2144D0E07}"/>
              </a:ext>
              <a:ext uri="{C183D7F6-B498-43B3-948B-1728B52AA6E4}">
                <adec:decorative xmlns:adec="http://schemas.microsoft.com/office/drawing/2017/decorative" val="1"/>
              </a:ext>
            </a:extLst>
          </p:cNvPr>
          <p:cNvSpPr/>
          <p:nvPr/>
        </p:nvSpPr>
        <p:spPr>
          <a:xfrm rot="16200000">
            <a:off x="3436906" y="5256822"/>
            <a:ext cx="2257556" cy="8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B422FDEE-087B-E8DF-AFD3-2A9C3A0185D4}"/>
              </a:ext>
              <a:ext uri="{C183D7F6-B498-43B3-948B-1728B52AA6E4}">
                <adec:decorative xmlns:adec="http://schemas.microsoft.com/office/drawing/2017/decorative" val="1"/>
              </a:ext>
            </a:extLst>
          </p:cNvPr>
          <p:cNvSpPr/>
          <p:nvPr/>
        </p:nvSpPr>
        <p:spPr>
          <a:xfrm rot="16200000">
            <a:off x="-176836" y="8546119"/>
            <a:ext cx="393294" cy="38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600981"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Textfeld 49">
            <a:extLst>
              <a:ext uri="{FF2B5EF4-FFF2-40B4-BE49-F238E27FC236}">
                <a16:creationId xmlns:a16="http://schemas.microsoft.com/office/drawing/2014/main" id="{44C22F38-3934-4674-8202-7610668B5BE2}"/>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Opa, hast du vielleicht </a:t>
            </a:r>
          </a:p>
          <a:p>
            <a:pPr algn="ctr"/>
            <a:r>
              <a:rPr lang="de-DE" sz="1000" dirty="0">
                <a:solidFill>
                  <a:schemeClr val="tx1"/>
                </a:solidFill>
                <a:latin typeface="Pangolin" panose="00000500000000000000" pitchFamily="2" charset="0"/>
              </a:rPr>
              <a:t>kurz Zeit für mich?</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55884" y="1317075"/>
            <a:ext cx="541777" cy="246221"/>
          </a:xfrm>
          <a:prstGeom prst="rect">
            <a:avLst/>
          </a:prstGeom>
          <a:noFill/>
        </p:spPr>
        <p:txBody>
          <a:bodyPr wrap="square">
            <a:spAutoFit/>
          </a:bodyPr>
          <a:lstStyle/>
          <a:p>
            <a:pPr algn="ctr"/>
            <a:r>
              <a:rPr lang="de-DE" sz="1000" dirty="0">
                <a:latin typeface="Pangolin" panose="00000500000000000000" pitchFamily="2" charset="0"/>
              </a:rPr>
              <a:t>Sicher.</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329570" y="528544"/>
            <a:ext cx="219710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So…für meine Mathematik Hausaufgabe </a:t>
            </a:r>
            <a:r>
              <a:rPr lang="de-DE" sz="1000" dirty="0">
                <a:latin typeface="Pangolin" panose="00000500000000000000" pitchFamily="2" charset="0"/>
              </a:rPr>
              <a:t>muss ich ein Szenario mit einer mathematischen Denkweise beschreiben. Aber ich weiß nicht, wie ich das angehen soll.</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68724" y="1448301"/>
            <a:ext cx="666751" cy="246221"/>
          </a:xfrm>
          <a:prstGeom prst="rect">
            <a:avLst/>
          </a:prstGeom>
          <a:noFill/>
        </p:spPr>
        <p:txBody>
          <a:bodyPr wrap="square">
            <a:spAutoFit/>
          </a:bodyPr>
          <a:lstStyle/>
          <a:p>
            <a:pPr algn="ctr"/>
            <a:r>
              <a:rPr lang="de-DE" sz="1000" dirty="0" err="1">
                <a:latin typeface="Pangolin" panose="00000500000000000000" pitchFamily="2" charset="0"/>
              </a:rPr>
              <a:t>Hmm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667852"/>
            <a:ext cx="1997074" cy="553998"/>
          </a:xfrm>
          <a:prstGeom prst="rect">
            <a:avLst/>
          </a:prstGeom>
          <a:noFill/>
        </p:spPr>
        <p:txBody>
          <a:bodyPr wrap="square">
            <a:spAutoFit/>
          </a:bodyPr>
          <a:lstStyle/>
          <a:p>
            <a:pPr algn="ctr"/>
            <a:r>
              <a:rPr lang="de-DE" sz="1000" dirty="0">
                <a:latin typeface="Pangolin" panose="00000500000000000000" pitchFamily="2" charset="0"/>
              </a:rPr>
              <a:t>Ich hätte da eine Idee, aber lass uns die am Besten im Restaurant um die Ecke besprechen.</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19101" y="3905775"/>
            <a:ext cx="14795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Aber wieso gehen wir für meine Hausaufgabe in ein Restaurant?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654712" y="3617821"/>
            <a:ext cx="1952065"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Nah, du brauchst doch ein Szenario – un</a:t>
            </a:r>
            <a:r>
              <a:rPr lang="de-DE" sz="1000" dirty="0">
                <a:latin typeface="Pangolin" panose="00000500000000000000" pitchFamily="2" charset="0"/>
              </a:rPr>
              <a:t>d ich hier gibt es ein gutes Beispiel dafür.</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89798" y="6846612"/>
            <a:ext cx="1330756"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Betrachte den Kellner mal genauer.</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61333" y="6825496"/>
            <a:ext cx="1933573"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Er rennt herum und notiert sich die Bestellungen der Kunden.</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42283" y="7528476"/>
            <a:ext cx="1057275"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Was hätten Sie heute gerne?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24676" y="6790600"/>
            <a:ext cx="1982101"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Ich hätte gerne einen Salat, bitte.</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061999" y="7328421"/>
            <a:ext cx="123336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Ich will den Spezial Fisch probieren!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90070" y="9128467"/>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Ein Wiener Schnitzel, bitte.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A036A61-A4EB-903C-7C93-6DE41CB5FDB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46313"/>
            <a:ext cx="6858000" cy="9905385"/>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9" y="-7566"/>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351409" y="1749376"/>
            <a:ext cx="51054" cy="1483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488588" y="5037944"/>
            <a:ext cx="9243529" cy="215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2257406" y="1442473"/>
            <a:ext cx="136123" cy="4203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1" name="Rechteck 30">
            <a:extLst>
              <a:ext uri="{FF2B5EF4-FFF2-40B4-BE49-F238E27FC236}">
                <a16:creationId xmlns:a16="http://schemas.microsoft.com/office/drawing/2014/main" id="{33D68691-7F81-BCAC-9039-1567134076DD}"/>
              </a:ext>
              <a:ext uri="{C183D7F6-B498-43B3-948B-1728B52AA6E4}">
                <adec:decorative xmlns:adec="http://schemas.microsoft.com/office/drawing/2017/decorative" val="1"/>
              </a:ext>
            </a:extLst>
          </p:cNvPr>
          <p:cNvSpPr/>
          <p:nvPr/>
        </p:nvSpPr>
        <p:spPr>
          <a:xfrm rot="16200000">
            <a:off x="1450882" y="8165723"/>
            <a:ext cx="83117" cy="3120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9" name="Rechteck 38">
            <a:extLst>
              <a:ext uri="{FF2B5EF4-FFF2-40B4-BE49-F238E27FC236}">
                <a16:creationId xmlns:a16="http://schemas.microsoft.com/office/drawing/2014/main" id="{87B3EB46-34A8-6C33-29EB-C5C61CD0228C}"/>
              </a:ext>
              <a:ext uri="{C183D7F6-B498-43B3-948B-1728B52AA6E4}">
                <adec:decorative xmlns:adec="http://schemas.microsoft.com/office/drawing/2017/decorative" val="1"/>
              </a:ext>
            </a:extLst>
          </p:cNvPr>
          <p:cNvSpPr/>
          <p:nvPr/>
        </p:nvSpPr>
        <p:spPr>
          <a:xfrm rot="16200000">
            <a:off x="-549284" y="8900147"/>
            <a:ext cx="1147138" cy="41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2" name="Rechteck 41">
            <a:extLst>
              <a:ext uri="{FF2B5EF4-FFF2-40B4-BE49-F238E27FC236}">
                <a16:creationId xmlns:a16="http://schemas.microsoft.com/office/drawing/2014/main" id="{BD671AE2-0ACB-036B-A28D-4E3384F831E5}"/>
              </a:ext>
              <a:ext uri="{C183D7F6-B498-43B3-948B-1728B52AA6E4}">
                <adec:decorative xmlns:adec="http://schemas.microsoft.com/office/drawing/2017/decorative" val="1"/>
              </a:ext>
            </a:extLst>
          </p:cNvPr>
          <p:cNvSpPr/>
          <p:nvPr/>
        </p:nvSpPr>
        <p:spPr>
          <a:xfrm rot="16200000">
            <a:off x="953416" y="5773346"/>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D0375222-57A4-4DAB-DE64-FA414EFDB4EE}"/>
              </a:ext>
              <a:ext uri="{C183D7F6-B498-43B3-948B-1728B52AA6E4}">
                <adec:decorative xmlns:adec="http://schemas.microsoft.com/office/drawing/2017/decorative" val="1"/>
              </a:ext>
            </a:extLst>
          </p:cNvPr>
          <p:cNvSpPr/>
          <p:nvPr/>
        </p:nvSpPr>
        <p:spPr>
          <a:xfrm rot="16200000">
            <a:off x="3124008" y="5782061"/>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4" name="Rechteck 43">
            <a:extLst>
              <a:ext uri="{FF2B5EF4-FFF2-40B4-BE49-F238E27FC236}">
                <a16:creationId xmlns:a16="http://schemas.microsoft.com/office/drawing/2014/main" id="{83D98A36-D728-0D7E-AB35-853DAFA76725}"/>
              </a:ext>
              <a:ext uri="{C183D7F6-B498-43B3-948B-1728B52AA6E4}">
                <adec:decorative xmlns:adec="http://schemas.microsoft.com/office/drawing/2017/decorative" val="1"/>
              </a:ext>
            </a:extLst>
          </p:cNvPr>
          <p:cNvSpPr/>
          <p:nvPr/>
        </p:nvSpPr>
        <p:spPr>
          <a:xfrm rot="16200000">
            <a:off x="5325421" y="5798027"/>
            <a:ext cx="110987" cy="1708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7" name="Rechteck 46">
            <a:extLst>
              <a:ext uri="{FF2B5EF4-FFF2-40B4-BE49-F238E27FC236}">
                <a16:creationId xmlns:a16="http://schemas.microsoft.com/office/drawing/2014/main" id="{8FBD7595-41B7-F33A-1254-7725387C295F}"/>
              </a:ext>
              <a:ext uri="{C183D7F6-B498-43B3-948B-1728B52AA6E4}">
                <adec:decorative xmlns:adec="http://schemas.microsoft.com/office/drawing/2017/decorative" val="1"/>
              </a:ext>
            </a:extLst>
          </p:cNvPr>
          <p:cNvSpPr/>
          <p:nvPr/>
        </p:nvSpPr>
        <p:spPr>
          <a:xfrm rot="16200000">
            <a:off x="2856567" y="3020733"/>
            <a:ext cx="119701" cy="1049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8" name="Rechteck 47">
            <a:extLst>
              <a:ext uri="{FF2B5EF4-FFF2-40B4-BE49-F238E27FC236}">
                <a16:creationId xmlns:a16="http://schemas.microsoft.com/office/drawing/2014/main" id="{343ACB2A-8A3D-D010-97F2-A10D442E7580}"/>
              </a:ext>
              <a:ext uri="{C183D7F6-B498-43B3-948B-1728B52AA6E4}">
                <adec:decorative xmlns:adec="http://schemas.microsoft.com/office/drawing/2017/decorative" val="1"/>
              </a:ext>
            </a:extLst>
          </p:cNvPr>
          <p:cNvSpPr/>
          <p:nvPr/>
        </p:nvSpPr>
        <p:spPr>
          <a:xfrm rot="16200000">
            <a:off x="1922941" y="6013957"/>
            <a:ext cx="84809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9" name="Rechteck 48">
            <a:extLst>
              <a:ext uri="{FF2B5EF4-FFF2-40B4-BE49-F238E27FC236}">
                <a16:creationId xmlns:a16="http://schemas.microsoft.com/office/drawing/2014/main" id="{C9692846-00C6-1DB8-E3E7-ADD75F11DB82}"/>
              </a:ext>
              <a:ext uri="{C183D7F6-B498-43B3-948B-1728B52AA6E4}">
                <adec:decorative xmlns:adec="http://schemas.microsoft.com/office/drawing/2017/decorative" val="1"/>
              </a:ext>
            </a:extLst>
          </p:cNvPr>
          <p:cNvSpPr/>
          <p:nvPr/>
        </p:nvSpPr>
        <p:spPr>
          <a:xfrm rot="16200000">
            <a:off x="4133667" y="5872705"/>
            <a:ext cx="84809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46" name="Grafik 45">
            <a:extLst>
              <a:ext uri="{FF2B5EF4-FFF2-40B4-BE49-F238E27FC236}">
                <a16:creationId xmlns:a16="http://schemas.microsoft.com/office/drawing/2014/main" id="{CA2B0936-7A46-769C-0EE9-0CE5B3CF908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60858" b="32763"/>
          <a:stretch/>
        </p:blipFill>
        <p:spPr>
          <a:xfrm>
            <a:off x="-17253" y="6074500"/>
            <a:ext cx="6858000" cy="631902"/>
          </a:xfrm>
          <a:prstGeom prst="rect">
            <a:avLst/>
          </a:prstGeom>
        </p:spPr>
      </p:pic>
      <p:sp>
        <p:nvSpPr>
          <p:cNvPr id="2" name="Textfeld 49">
            <a:extLst>
              <a:ext uri="{FF2B5EF4-FFF2-40B4-BE49-F238E27FC236}">
                <a16:creationId xmlns:a16="http://schemas.microsoft.com/office/drawing/2014/main" id="{9E378F56-02F7-24C0-DED7-E585E49036F3}"/>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de-DE" sz="1000" dirty="0">
                <a:latin typeface="Pangolin" panose="00000500000000000000" pitchFamily="2" charset="0"/>
              </a:rPr>
              <a:t>Der Kellner schreibt die Bestellung der Gäste auf…</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261896" y="603522"/>
            <a:ext cx="230504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kümmert sich um </a:t>
            </a:r>
          </a:p>
          <a:p>
            <a:pPr algn="ctr"/>
            <a:r>
              <a:rPr lang="de-DE" sz="1000" dirty="0">
                <a:solidFill>
                  <a:schemeClr val="tx1"/>
                </a:solidFill>
                <a:latin typeface="Pangolin" panose="00000500000000000000" pitchFamily="2" charset="0"/>
              </a:rPr>
              <a:t>weitere Tische bis…</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Essen für Tisch Eins ist fertig!</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Komme!</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154512" y="3652117"/>
            <a:ext cx="2144422" cy="553998"/>
          </a:xfrm>
          <a:prstGeom prst="rect">
            <a:avLst/>
          </a:prstGeom>
          <a:noFill/>
        </p:spPr>
        <p:txBody>
          <a:bodyPr wrap="square">
            <a:spAutoFit/>
          </a:bodyPr>
          <a:lstStyle/>
          <a:p>
            <a:pPr algn="ctr"/>
            <a:r>
              <a:rPr lang="de-DE" sz="1000" dirty="0">
                <a:latin typeface="Pangolin" panose="00000500000000000000" pitchFamily="2" charset="0"/>
              </a:rPr>
              <a:t>Jetzt muss der Kellner jeden Gast das richtige Essen geben. Meistens fragt er wem was gehört.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40812" y="4330030"/>
            <a:ext cx="1280465"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Einmal </a:t>
            </a:r>
            <a:r>
              <a:rPr lang="de-DE" sz="1000" dirty="0">
                <a:latin typeface="Pangolin" panose="00000500000000000000" pitchFamily="2" charset="0"/>
              </a:rPr>
              <a:t>der Salat?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17426" y="4815415"/>
            <a:ext cx="583191"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Ja!</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a:latin typeface="Pangolin" panose="00000500000000000000" pitchFamily="2" charset="0"/>
              </a:rPr>
              <a:t>Für Sie, Madame.</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82500" y="4006060"/>
            <a:ext cx="1280465" cy="400110"/>
          </a:xfrm>
          <a:prstGeom prst="rect">
            <a:avLst/>
          </a:prstGeom>
          <a:noFill/>
        </p:spPr>
        <p:txBody>
          <a:bodyPr wrap="square">
            <a:spAutoFit/>
          </a:bodyPr>
          <a:lstStyle/>
          <a:p>
            <a:pPr algn="ctr"/>
            <a:r>
              <a:rPr lang="de-DE" sz="1000" dirty="0">
                <a:latin typeface="Pangolin" panose="00000500000000000000" pitchFamily="2" charset="0"/>
              </a:rPr>
              <a:t>Wer bekommt </a:t>
            </a:r>
          </a:p>
          <a:p>
            <a:pPr algn="ctr"/>
            <a:r>
              <a:rPr lang="de-DE" sz="1000" dirty="0">
                <a:latin typeface="Pangolin" panose="00000500000000000000" pitchFamily="2" charset="0"/>
              </a:rPr>
              <a:t>den Fisch?</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647739"/>
            <a:ext cx="87412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ist für mich!</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de-DE" sz="1000" dirty="0">
                <a:latin typeface="Pangolin" panose="00000500000000000000" pitchFamily="2" charset="0"/>
              </a:rPr>
              <a:t>Für das letzte Essen muss er nicht mehr fragen, da nur noch ein Gericht und ein Gast da ist.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56150" y="4360568"/>
            <a:ext cx="1327150" cy="400110"/>
          </a:xfrm>
          <a:prstGeom prst="rect">
            <a:avLst/>
          </a:prstGeom>
          <a:noFill/>
        </p:spPr>
        <p:txBody>
          <a:bodyPr wrap="square">
            <a:spAutoFit/>
          </a:bodyPr>
          <a:lstStyle/>
          <a:p>
            <a:pPr algn="ctr"/>
            <a:r>
              <a:rPr lang="de-DE" sz="1000" dirty="0">
                <a:latin typeface="Pangolin" panose="00000500000000000000" pitchFamily="2" charset="0"/>
              </a:rPr>
              <a:t>Und für Sie, ein Wiener Schnitzel.</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49610" y="4945127"/>
            <a:ext cx="611933" cy="246221"/>
          </a:xfrm>
          <a:prstGeom prst="rect">
            <a:avLst/>
          </a:prstGeom>
          <a:noFill/>
        </p:spPr>
        <p:txBody>
          <a:bodyPr wrap="square">
            <a:spAutoFit/>
          </a:bodyPr>
          <a:lstStyle/>
          <a:p>
            <a:pPr algn="ctr"/>
            <a:r>
              <a:rPr lang="de-DE" sz="1000" dirty="0">
                <a:latin typeface="Pangolin" panose="00000500000000000000" pitchFamily="2" charset="0"/>
              </a:rPr>
              <a:t>Danke!</a:t>
            </a:r>
            <a:endParaRPr lang="de-AT" sz="1000" dirty="0">
              <a:solidFill>
                <a:schemeClr val="tx1"/>
              </a:solidFill>
              <a:latin typeface="Pangolin" panose="00000500000000000000" pitchFamily="2" charset="0"/>
            </a:endParaRPr>
          </a:p>
        </p:txBody>
      </p:sp>
      <p:sp>
        <p:nvSpPr>
          <p:cNvPr id="33" name="Sprechblase: rechteckig mit abgerundeten Ecken 32" descr="Nun könnten wir dieses Szenario, das richtige Essen zum richtigen Kunden zu bringen, nehmen und versuchen, einen mathematischen Ansatz für dieses &quot;Problem&quot; zu finden.">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Nun könnten wir dieses Szenario, das richtige Essen zum richtigen Kunden zu bringen, nehmen und versuchen, einen mathematischen Ansatz für dieses "Problem" zu finden.</a:t>
            </a: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44331"/>
            <a:ext cx="2001066" cy="400110"/>
          </a:xfrm>
          <a:prstGeom prst="rect">
            <a:avLst/>
          </a:prstGeom>
          <a:noFill/>
        </p:spPr>
        <p:txBody>
          <a:bodyPr wrap="square">
            <a:spAutoFit/>
          </a:bodyPr>
          <a:lstStyle/>
          <a:p>
            <a:pPr algn="ctr"/>
            <a:r>
              <a:rPr lang="de-DE" sz="1000" dirty="0">
                <a:latin typeface="Pangolin" panose="00000500000000000000" pitchFamily="2" charset="0"/>
              </a:rPr>
              <a:t>Wir haben drei Gäste und drei Gerichte.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553998"/>
          </a:xfrm>
          <a:prstGeom prst="rect">
            <a:avLst/>
          </a:prstGeom>
          <a:noFill/>
        </p:spPr>
        <p:txBody>
          <a:bodyPr wrap="square">
            <a:spAutoFit/>
          </a:bodyPr>
          <a:lstStyle/>
          <a:p>
            <a:pPr algn="ctr"/>
            <a:r>
              <a:rPr lang="de-DE" sz="1000" dirty="0">
                <a:latin typeface="Pangolin" panose="00000500000000000000" pitchFamily="2" charset="0"/>
              </a:rPr>
              <a:t>Das heißt wir haben neun verschiedene möglich Kombinationen.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787224" y="6784941"/>
            <a:ext cx="2001066" cy="400110"/>
          </a:xfrm>
          <a:prstGeom prst="rect">
            <a:avLst/>
          </a:prstGeom>
          <a:noFill/>
        </p:spPr>
        <p:txBody>
          <a:bodyPr wrap="square">
            <a:spAutoFit/>
          </a:bodyPr>
          <a:lstStyle/>
          <a:p>
            <a:pPr algn="ctr"/>
            <a:r>
              <a:rPr lang="de-DE" sz="1000" dirty="0">
                <a:latin typeface="Pangolin" panose="00000500000000000000" pitchFamily="2" charset="0"/>
              </a:rPr>
              <a:t>Was passiert wenn wir eine Verbindung gefunden haben?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Wie viele Möglichkeiten bleiben  dann übrig?</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4"/>
          </a:xfrm>
          <a:prstGeom prst="rect">
            <a:avLst/>
          </a:prstGeom>
        </p:spPr>
      </p:pic>
      <p:pic>
        <p:nvPicPr>
          <p:cNvPr id="39" name="Grafik 38">
            <a:extLst>
              <a:ext uri="{FF2B5EF4-FFF2-40B4-BE49-F238E27FC236}">
                <a16:creationId xmlns:a16="http://schemas.microsoft.com/office/drawing/2014/main" id="{B86FAD7B-2C6F-6251-4DCC-95CF1F025EC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332" y="849871"/>
            <a:ext cx="2125336" cy="106552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59137" y="7797002"/>
            <a:ext cx="581025" cy="276999"/>
          </a:xfrm>
          <a:prstGeom prst="rect">
            <a:avLst/>
          </a:prstGeom>
          <a:noFill/>
        </p:spPr>
        <p:txBody>
          <a:bodyPr wrap="square">
            <a:spAutoFit/>
          </a:bodyPr>
          <a:lstStyle/>
          <a:p>
            <a:pPr algn="ctr"/>
            <a:r>
              <a:rPr lang="en-US" sz="1200" dirty="0">
                <a:latin typeface="Pangolin" panose="00000500000000000000" pitchFamily="2" charset="0"/>
              </a:rPr>
              <a:t>Salat</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72015" y="7792138"/>
            <a:ext cx="581025" cy="276999"/>
          </a:xfrm>
          <a:prstGeom prst="rect">
            <a:avLst/>
          </a:prstGeom>
          <a:noFill/>
        </p:spPr>
        <p:txBody>
          <a:bodyPr wrap="square">
            <a:spAutoFit/>
          </a:bodyPr>
          <a:lstStyle/>
          <a:p>
            <a:pPr algn="ctr"/>
            <a:r>
              <a:rPr lang="en-US" sz="1200" dirty="0">
                <a:latin typeface="Pangolin" panose="00000500000000000000" pitchFamily="2" charset="0"/>
              </a:rPr>
              <a:t>Fisch</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Schnitzel</a:t>
            </a:r>
            <a:endParaRPr lang="de-AT" sz="12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777448" y="9494352"/>
            <a:ext cx="1717675" cy="215444"/>
          </a:xfrm>
          <a:prstGeom prst="rect">
            <a:avLst/>
          </a:prstGeom>
          <a:noFill/>
        </p:spPr>
        <p:txBody>
          <a:bodyPr wrap="square">
            <a:spAutoFit/>
          </a:bodyPr>
          <a:lstStyle/>
          <a:p>
            <a:pPr algn="ctr"/>
            <a:r>
              <a:rPr lang="en-US" sz="800" dirty="0">
                <a:latin typeface="Pangolin" panose="00000500000000000000" pitchFamily="2" charset="0"/>
              </a:rPr>
              <a:t>Das </a:t>
            </a:r>
            <a:r>
              <a:rPr lang="en-US" sz="800" dirty="0" err="1">
                <a:latin typeface="Pangolin" panose="00000500000000000000" pitchFamily="2" charset="0"/>
              </a:rPr>
              <a:t>ist</a:t>
            </a:r>
            <a:r>
              <a:rPr lang="en-US" sz="800" dirty="0">
                <a:latin typeface="Pangolin" panose="00000500000000000000" pitchFamily="2" charset="0"/>
              </a:rPr>
              <a:t> das “</a:t>
            </a:r>
            <a:r>
              <a:rPr lang="en-US" sz="800" dirty="0" err="1">
                <a:latin typeface="Pangolin" panose="00000500000000000000" pitchFamily="2" charset="0"/>
              </a:rPr>
              <a:t>Mathe</a:t>
            </a:r>
            <a:r>
              <a:rPr lang="en-US" sz="800" dirty="0">
                <a:latin typeface="Pangolin" panose="00000500000000000000" pitchFamily="2" charset="0"/>
              </a:rPr>
              <a:t> Symbol” für OR</a:t>
            </a:r>
            <a:endParaRPr lang="de-AT" sz="8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04217" y="8822440"/>
            <a:ext cx="1781813" cy="215444"/>
          </a:xfrm>
          <a:prstGeom prst="rect">
            <a:avLst/>
          </a:prstGeom>
          <a:noFill/>
        </p:spPr>
        <p:txBody>
          <a:bodyPr wrap="square">
            <a:spAutoFit/>
          </a:bodyPr>
          <a:lstStyle/>
          <a:p>
            <a:pPr algn="ctr"/>
            <a:r>
              <a:rPr lang="en-US" sz="800" dirty="0">
                <a:latin typeface="Pangolin" panose="00000500000000000000" pitchFamily="2" charset="0"/>
              </a:rPr>
              <a:t>Das </a:t>
            </a:r>
            <a:r>
              <a:rPr lang="en-US" sz="800" dirty="0" err="1">
                <a:latin typeface="Pangolin" panose="00000500000000000000" pitchFamily="2" charset="0"/>
              </a:rPr>
              <a:t>ist</a:t>
            </a:r>
            <a:r>
              <a:rPr lang="en-US" sz="800" dirty="0">
                <a:latin typeface="Pangolin" panose="00000500000000000000" pitchFamily="2" charset="0"/>
              </a:rPr>
              <a:t> das “</a:t>
            </a:r>
            <a:r>
              <a:rPr lang="en-US" sz="800" dirty="0" err="1">
                <a:latin typeface="Pangolin" panose="00000500000000000000" pitchFamily="2" charset="0"/>
              </a:rPr>
              <a:t>Mathe</a:t>
            </a:r>
            <a:r>
              <a:rPr lang="en-US" sz="800" dirty="0">
                <a:latin typeface="Pangolin" panose="00000500000000000000" pitchFamily="2" charset="0"/>
              </a:rPr>
              <a:t> Symbol” für NOT</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013325" y="9407852"/>
            <a:ext cx="1544091" cy="215444"/>
          </a:xfrm>
          <a:prstGeom prst="rect">
            <a:avLst/>
          </a:prstGeom>
          <a:noFill/>
        </p:spPr>
        <p:txBody>
          <a:bodyPr wrap="square">
            <a:spAutoFit/>
          </a:bodyPr>
          <a:lstStyle/>
          <a:p>
            <a:pPr algn="ctr"/>
            <a:r>
              <a:rPr lang="en-US" sz="800" dirty="0">
                <a:latin typeface="Pangolin" panose="00000500000000000000" pitchFamily="2" charset="0"/>
              </a:rPr>
              <a:t>Und das </a:t>
            </a:r>
            <a:r>
              <a:rPr lang="en-US" sz="800" dirty="0" err="1">
                <a:latin typeface="Pangolin" panose="00000500000000000000" pitchFamily="2" charset="0"/>
              </a:rPr>
              <a:t>heißt</a:t>
            </a:r>
            <a:r>
              <a:rPr lang="en-US" sz="800" dirty="0">
                <a:latin typeface="Pangolin" panose="00000500000000000000" pitchFamily="2" charset="0"/>
              </a:rPr>
              <a:t> AND</a:t>
            </a:r>
            <a:endParaRPr lang="de-AT" sz="8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01D25D9D-230A-2F32-79F6-AFF3077BD2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7062" y="9167150"/>
            <a:ext cx="244521" cy="163940"/>
          </a:xfrm>
          <a:prstGeom prst="rect">
            <a:avLst/>
          </a:prstGeom>
        </p:spPr>
      </p:pic>
      <p:sp>
        <p:nvSpPr>
          <p:cNvPr id="40" name="Textfeld 49">
            <a:extLst>
              <a:ext uri="{FF2B5EF4-FFF2-40B4-BE49-F238E27FC236}">
                <a16:creationId xmlns:a16="http://schemas.microsoft.com/office/drawing/2014/main" id="{21FA7E29-3248-CE0C-765C-9B40E9E093F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de-DE" sz="1000" dirty="0">
                <a:latin typeface="Pangolin" panose="00000500000000000000" pitchFamily="2" charset="0"/>
              </a:rPr>
              <a:t>Sobald also eine Kombination feststeht, wird das Problem einfacher - es gibt somit nur noch vier Möglichkeiten.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282621" y="544025"/>
            <a:ext cx="2298904" cy="1015663"/>
          </a:xfrm>
          <a:prstGeom prst="rect">
            <a:avLst/>
          </a:prstGeom>
          <a:noFill/>
        </p:spPr>
        <p:txBody>
          <a:bodyPr wrap="square">
            <a:spAutoFit/>
          </a:bodyPr>
          <a:lstStyle/>
          <a:p>
            <a:pPr algn="ctr"/>
            <a:r>
              <a:rPr lang="de-DE" sz="1000" dirty="0">
                <a:latin typeface="Pangolin" panose="00000500000000000000" pitchFamily="2" charset="0"/>
              </a:rPr>
              <a:t>Wir können dieses "Essen-zum-Kunden"-Problem auch mit mathematischen Begriffen beschreiben. Dieser Transformationsprozess wird "Abstraktion" genannt.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de-DE" sz="1000" dirty="0">
                <a:latin typeface="Pangolin" panose="00000500000000000000" pitchFamily="2" charset="0"/>
              </a:rPr>
              <a:t>Durch die Abstraktion wird das Problem so beschrieben, dass es leicht - mathematisch - auf andere Fälle übertragen werden kann. Zum Beispiel kann die Mutter, die den Salat bekommt, auf folgende Weise abstrahiert werden:</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664294"/>
            <a:ext cx="2051050" cy="861774"/>
          </a:xfrm>
          <a:prstGeom prst="rect">
            <a:avLst/>
          </a:prstGeom>
          <a:noFill/>
        </p:spPr>
        <p:txBody>
          <a:bodyPr wrap="square">
            <a:spAutoFit/>
          </a:bodyPr>
          <a:lstStyle/>
          <a:p>
            <a:pPr algn="ctr"/>
            <a:r>
              <a:rPr lang="en-US" sz="1000" dirty="0">
                <a:latin typeface="Pangolin" panose="00000500000000000000" pitchFamily="2" charset="0"/>
              </a:rPr>
              <a:t>Das Essen, das die Mutter </a:t>
            </a:r>
            <a:r>
              <a:rPr lang="en-US" sz="1000" dirty="0" err="1">
                <a:latin typeface="Pangolin" panose="00000500000000000000" pitchFamily="2" charset="0"/>
              </a:rPr>
              <a:t>bekommt</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steht</a:t>
            </a:r>
            <a:r>
              <a:rPr lang="en-US" sz="1000" dirty="0">
                <a:latin typeface="Pangolin" panose="00000500000000000000" pitchFamily="2" charset="0"/>
              </a:rPr>
              <a:t> in den </a:t>
            </a:r>
            <a:r>
              <a:rPr lang="en-US" sz="1000" dirty="0" err="1">
                <a:latin typeface="Pangolin" panose="00000500000000000000" pitchFamily="2" charset="0"/>
              </a:rPr>
              <a:t>Klammern</a:t>
            </a:r>
            <a:r>
              <a:rPr lang="en-US" sz="1000" dirty="0">
                <a:latin typeface="Pangolin" panose="00000500000000000000" pitchFamily="2" charset="0"/>
              </a:rPr>
              <a:t>. Da </a:t>
            </a:r>
            <a:r>
              <a:rPr lang="en-US" sz="1000" dirty="0" err="1">
                <a:latin typeface="Pangolin" panose="00000500000000000000" pitchFamily="2" charset="0"/>
              </a:rPr>
              <a:t>sie</a:t>
            </a:r>
            <a:r>
              <a:rPr lang="en-US" sz="1000" dirty="0">
                <a:latin typeface="Pangolin" panose="00000500000000000000" pitchFamily="2" charset="0"/>
              </a:rPr>
              <a:t> </a:t>
            </a:r>
            <a:r>
              <a:rPr lang="en-US" sz="1000" dirty="0" err="1">
                <a:latin typeface="Pangolin" panose="00000500000000000000" pitchFamily="2" charset="0"/>
              </a:rPr>
              <a:t>einen</a:t>
            </a:r>
            <a:r>
              <a:rPr lang="en-US" sz="1000" dirty="0">
                <a:latin typeface="Pangolin" panose="00000500000000000000" pitchFamily="2" charset="0"/>
              </a:rPr>
              <a:t> Salat </a:t>
            </a:r>
            <a:r>
              <a:rPr lang="en-US" sz="1000" dirty="0" err="1">
                <a:latin typeface="Pangolin" panose="00000500000000000000" pitchFamily="2" charset="0"/>
              </a:rPr>
              <a:t>bekommt</a:t>
            </a:r>
            <a:r>
              <a:rPr lang="en-US" sz="1000" dirty="0">
                <a:latin typeface="Pangolin" panose="00000500000000000000" pitchFamily="2" charset="0"/>
              </a:rPr>
              <a:t>, </a:t>
            </a:r>
            <a:r>
              <a:rPr lang="en-US" sz="1000" dirty="0" err="1">
                <a:latin typeface="Pangolin" panose="00000500000000000000" pitchFamily="2" charset="0"/>
              </a:rPr>
              <a:t>kürzen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a:t>
            </a:r>
            <a:r>
              <a:rPr lang="en-US" sz="1000" dirty="0" err="1">
                <a:latin typeface="Pangolin" panose="00000500000000000000" pitchFamily="2" charset="0"/>
              </a:rPr>
              <a:t>diesen</a:t>
            </a:r>
            <a:r>
              <a:rPr lang="en-US" sz="1000" dirty="0">
                <a:latin typeface="Pangolin" panose="00000500000000000000" pitchFamily="2" charset="0"/>
              </a:rPr>
              <a:t> </a:t>
            </a:r>
            <a:r>
              <a:rPr lang="en-US" sz="1000" dirty="0" err="1">
                <a:latin typeface="Pangolin" panose="00000500000000000000" pitchFamily="2" charset="0"/>
              </a:rPr>
              <a:t>mit</a:t>
            </a:r>
            <a:r>
              <a:rPr lang="en-US" sz="1000" dirty="0">
                <a:latin typeface="Pangolin" panose="00000500000000000000" pitchFamily="2" charset="0"/>
              </a:rPr>
              <a:t> </a:t>
            </a:r>
            <a:r>
              <a:rPr lang="en-US" sz="1000" dirty="0" err="1">
                <a:latin typeface="Pangolin" panose="00000500000000000000" pitchFamily="2" charset="0"/>
              </a:rPr>
              <a:t>einem</a:t>
            </a:r>
            <a:r>
              <a:rPr lang="en-US" sz="1000" dirty="0">
                <a:latin typeface="Pangolin" panose="00000500000000000000" pitchFamily="2" charset="0"/>
              </a:rPr>
              <a:t> “s” ab.</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n-US" sz="1000" dirty="0">
                <a:latin typeface="Pangolin" panose="00000500000000000000" pitchFamily="2" charset="0"/>
              </a:rPr>
              <a:t>M(s) </a:t>
            </a:r>
            <a:r>
              <a:rPr lang="de-DE" sz="1000" dirty="0">
                <a:latin typeface="Pangolin" panose="00000500000000000000" pitchFamily="2" charset="0"/>
              </a:rPr>
              <a:t>ist unsere mathematische Notation für den Satz "Den Salat bekommt die Mutter".</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389193" y="3698748"/>
            <a:ext cx="4221158" cy="246221"/>
          </a:xfrm>
          <a:prstGeom prst="rect">
            <a:avLst/>
          </a:prstGeom>
          <a:noFill/>
        </p:spPr>
        <p:txBody>
          <a:bodyPr wrap="square">
            <a:spAutoFit/>
          </a:bodyPr>
          <a:lstStyle/>
          <a:p>
            <a:pPr algn="ctr"/>
            <a:r>
              <a:rPr lang="en-US" sz="1000" dirty="0" err="1">
                <a:latin typeface="Pangolin" panose="00000500000000000000" pitchFamily="2" charset="0"/>
              </a:rPr>
              <a:t>Dasselbe</a:t>
            </a:r>
            <a:r>
              <a:rPr lang="en-US" sz="1000" dirty="0">
                <a:latin typeface="Pangolin" panose="00000500000000000000" pitchFamily="2" charset="0"/>
              </a:rPr>
              <a:t> </a:t>
            </a:r>
            <a:r>
              <a:rPr lang="en-US" sz="1000" dirty="0" err="1">
                <a:latin typeface="Pangolin" panose="00000500000000000000" pitchFamily="2" charset="0"/>
              </a:rPr>
              <a:t>wird</a:t>
            </a:r>
            <a:r>
              <a:rPr lang="en-US" sz="1000" dirty="0">
                <a:latin typeface="Pangolin" panose="00000500000000000000" pitchFamily="2" charset="0"/>
              </a:rPr>
              <a:t> für die </a:t>
            </a:r>
            <a:r>
              <a:rPr lang="en-US" sz="1000" dirty="0" err="1">
                <a:latin typeface="Pangolin" panose="00000500000000000000" pitchFamily="2" charset="0"/>
              </a:rPr>
              <a:t>anderen</a:t>
            </a:r>
            <a:r>
              <a:rPr lang="de-DE" sz="1000" dirty="0">
                <a:latin typeface="Pangolin" panose="00000500000000000000" pitchFamily="2" charset="0"/>
              </a:rPr>
              <a:t> "Essen-zum-Kunden"-Probleme angewendet.</a:t>
            </a:r>
            <a:r>
              <a:rPr lang="en-US"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en-US" sz="1100" dirty="0" err="1">
                <a:solidFill>
                  <a:schemeClr val="tx1"/>
                </a:solidFill>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Den Salat bekommt die Mutter</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en-US" sz="1100" dirty="0" err="1">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Den Fisch bekommt das Kind</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en-US" sz="1100" dirty="0" err="1">
                <a:solidFill>
                  <a:schemeClr val="tx1"/>
                </a:solidFill>
                <a:latin typeface="Pangolin" panose="00000500000000000000" pitchFamily="2" charset="0"/>
              </a:rPr>
              <a:t>heißt</a:t>
            </a:r>
            <a:r>
              <a:rPr lang="en-US" sz="1100" dirty="0">
                <a:solidFill>
                  <a:schemeClr val="tx1"/>
                </a:solidFill>
                <a:latin typeface="Pangolin" panose="00000500000000000000" pitchFamily="2" charset="0"/>
              </a:rPr>
              <a:t> “</a:t>
            </a:r>
            <a:r>
              <a:rPr lang="de-DE" sz="1100" dirty="0">
                <a:latin typeface="Pangolin" panose="00000500000000000000" pitchFamily="2" charset="0"/>
              </a:rPr>
              <a:t>Das Schnitzel bekommt der Vater</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n-US" sz="1000" dirty="0">
                <a:latin typeface="Pangolin" panose="00000500000000000000" pitchFamily="2" charset="0"/>
              </a:rPr>
              <a:t>Falls der Salat das </a:t>
            </a:r>
            <a:r>
              <a:rPr lang="en-US" sz="1000" dirty="0" err="1">
                <a:latin typeface="Pangolin" panose="00000500000000000000" pitchFamily="2" charset="0"/>
              </a:rPr>
              <a:t>richtige</a:t>
            </a:r>
            <a:r>
              <a:rPr lang="en-US" sz="1000" dirty="0">
                <a:latin typeface="Pangolin" panose="00000500000000000000" pitchFamily="2" charset="0"/>
              </a:rPr>
              <a:t> Essen für die Mutter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das so:</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a:spLocks noGrp="1"/>
          </p:cNvSpPr>
          <p:nvPr>
            <p:ph type="title" idx="4294967295"/>
          </p:nvPr>
        </p:nvSpPr>
        <p:spPr>
          <a:xfrm>
            <a:off x="3429000" y="6190659"/>
            <a:ext cx="29210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Dies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beschreibt</a:t>
            </a:r>
            <a:r>
              <a:rPr kumimoji="0" lang="en-US" sz="1000" b="0" i="1"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einen</a:t>
            </a:r>
            <a:r>
              <a:rPr kumimoji="0" lang="en-US" sz="1000" b="0" i="1"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1"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Fakt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83054"/>
            <a:ext cx="2051050" cy="553998"/>
          </a:xfrm>
          <a:prstGeom prst="rect">
            <a:avLst/>
          </a:prstGeom>
          <a:noFill/>
        </p:spPr>
        <p:txBody>
          <a:bodyPr wrap="square">
            <a:spAutoFit/>
          </a:bodyPr>
          <a:lstStyle/>
          <a:p>
            <a:pPr algn="ctr"/>
            <a:r>
              <a:rPr lang="en-US" sz="1000" dirty="0" err="1">
                <a:latin typeface="Pangolin" panose="00000500000000000000" pitchFamily="2" charset="0"/>
              </a:rPr>
              <a:t>Mathematiker</a:t>
            </a:r>
            <a:r>
              <a:rPr lang="en-US" sz="1000" dirty="0">
                <a:latin typeface="Pangolin" panose="00000500000000000000" pitchFamily="2" charset="0"/>
              </a:rPr>
              <a:t> </a:t>
            </a:r>
            <a:r>
              <a:rPr lang="en-US" sz="1000" dirty="0" err="1">
                <a:latin typeface="Pangolin" panose="00000500000000000000" pitchFamily="2" charset="0"/>
              </a:rPr>
              <a:t>wollen</a:t>
            </a:r>
            <a:r>
              <a:rPr lang="en-US" sz="1000" dirty="0">
                <a:latin typeface="Pangolin" panose="00000500000000000000" pitchFamily="2" charset="0"/>
              </a:rPr>
              <a:t> so </a:t>
            </a:r>
            <a:r>
              <a:rPr lang="en-US" sz="1000" dirty="0" err="1">
                <a:latin typeface="Pangolin" panose="00000500000000000000" pitchFamily="2" charset="0"/>
              </a:rPr>
              <a:t>wenig</a:t>
            </a:r>
            <a:r>
              <a:rPr lang="en-US" sz="1000" dirty="0">
                <a:latin typeface="Pangolin" panose="00000500000000000000" pitchFamily="2" charset="0"/>
              </a:rPr>
              <a:t> </a:t>
            </a:r>
            <a:r>
              <a:rPr lang="en-US" sz="1000" dirty="0" err="1">
                <a:latin typeface="Pangolin" panose="00000500000000000000" pitchFamily="2" charset="0"/>
              </a:rPr>
              <a:t>wie</a:t>
            </a:r>
            <a:r>
              <a:rPr lang="en-US" sz="1000" dirty="0">
                <a:latin typeface="Pangolin" panose="00000500000000000000" pitchFamily="2" charset="0"/>
              </a:rPr>
              <a:t> </a:t>
            </a:r>
            <a:r>
              <a:rPr lang="en-US" sz="1000" dirty="0" err="1">
                <a:latin typeface="Pangolin" panose="00000500000000000000" pitchFamily="2" charset="0"/>
              </a:rPr>
              <a:t>möglich</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und </a:t>
            </a:r>
            <a:r>
              <a:rPr lang="en-US" sz="1000" dirty="0" err="1">
                <a:latin typeface="Pangolin" panose="00000500000000000000" pitchFamily="2" charset="0"/>
              </a:rPr>
              <a:t>lieben</a:t>
            </a:r>
            <a:r>
              <a:rPr lang="en-US" sz="1000" dirty="0">
                <a:latin typeface="Pangolin" panose="00000500000000000000" pitchFamily="2" charset="0"/>
              </a:rPr>
              <a:t> </a:t>
            </a:r>
            <a:r>
              <a:rPr lang="en-US" sz="1000" dirty="0" err="1">
                <a:latin typeface="Pangolin" panose="00000500000000000000" pitchFamily="2" charset="0"/>
              </a:rPr>
              <a:t>Abkürzungen</a:t>
            </a:r>
            <a:r>
              <a:rPr lang="en-US" sz="1000" dirty="0">
                <a:latin typeface="Pangolin" panose="00000500000000000000" pitchFamily="2" charset="0"/>
              </a:rPr>
              <a:t>, also </a:t>
            </a:r>
            <a:r>
              <a:rPr lang="en-US" sz="1000" dirty="0" err="1">
                <a:latin typeface="Pangolin" panose="00000500000000000000" pitchFamily="2" charset="0"/>
              </a:rPr>
              <a:t>anstatt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03983"/>
            <a:ext cx="2051050" cy="400110"/>
          </a:xfrm>
          <a:prstGeom prst="rect">
            <a:avLst/>
          </a:prstGeom>
          <a:noFill/>
        </p:spPr>
        <p:txBody>
          <a:bodyPr wrap="square">
            <a:spAutoFit/>
          </a:bodyPr>
          <a:lstStyle/>
          <a:p>
            <a:pPr algn="ctr"/>
            <a:r>
              <a:rPr lang="en-US" sz="1000" dirty="0" err="1">
                <a:latin typeface="Pangolin" panose="00000500000000000000" pitchFamily="2" charset="0"/>
              </a:rPr>
              <a:t>zu</a:t>
            </a:r>
            <a:r>
              <a:rPr lang="en-US" sz="1000" dirty="0">
                <a:latin typeface="Pangolin" panose="00000500000000000000" pitchFamily="2" charset="0"/>
              </a:rPr>
              <a:t> </a:t>
            </a:r>
            <a:r>
              <a:rPr lang="en-US" sz="1000" dirty="0" err="1">
                <a:latin typeface="Pangolin" panose="00000500000000000000" pitchFamily="2" charset="0"/>
              </a:rPr>
              <a:t>schreiben</a:t>
            </a:r>
            <a:r>
              <a:rPr lang="en-US" sz="1000" dirty="0">
                <a:latin typeface="Pangolin" panose="00000500000000000000" pitchFamily="2" charset="0"/>
              </a:rPr>
              <a:t>, </a:t>
            </a:r>
            <a:r>
              <a:rPr lang="en-US" sz="1000" dirty="0" err="1">
                <a:latin typeface="Pangolin" panose="00000500000000000000" pitchFamily="2" charset="0"/>
              </a:rPr>
              <a:t>können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a:t>
            </a:r>
            <a:r>
              <a:rPr lang="en-US" sz="1000" dirty="0" err="1">
                <a:latin typeface="Pangolin" panose="00000500000000000000" pitchFamily="2" charset="0"/>
              </a:rPr>
              <a:t>auch</a:t>
            </a:r>
            <a:r>
              <a:rPr lang="en-US" sz="1000" dirty="0">
                <a:latin typeface="Pangolin" panose="00000500000000000000" pitchFamily="2" charset="0"/>
              </a:rPr>
              <a:t> </a:t>
            </a:r>
          </a:p>
          <a:p>
            <a:pPr algn="ctr"/>
            <a:r>
              <a:rPr lang="en-US" sz="1000" dirty="0" err="1">
                <a:latin typeface="Pangolin" panose="00000500000000000000" pitchFamily="2" charset="0"/>
              </a:rPr>
              <a:t>stattdessen</a:t>
            </a:r>
            <a:r>
              <a:rPr lang="en-US" sz="1000" dirty="0">
                <a:latin typeface="Pangolin" panose="00000500000000000000" pitchFamily="2" charset="0"/>
              </a:rPr>
              <a:t> das </a:t>
            </a:r>
            <a:r>
              <a:rPr lang="en-US" sz="1000" dirty="0" err="1">
                <a:latin typeface="Pangolin" panose="00000500000000000000" pitchFamily="2" charset="0"/>
              </a:rPr>
              <a:t>schreiben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en-US" sz="1000" dirty="0">
                <a:latin typeface="Pangolin" panose="00000500000000000000" pitchFamily="2" charset="0"/>
              </a:rPr>
              <a:t>Oder x=true. Oder a=true. </a:t>
            </a:r>
          </a:p>
          <a:p>
            <a:pPr algn="ctr"/>
            <a:r>
              <a:rPr lang="en-US" sz="1000" dirty="0" err="1">
                <a:solidFill>
                  <a:schemeClr val="tx1"/>
                </a:solidFill>
                <a:latin typeface="Pangolin" panose="00000500000000000000" pitchFamily="2" charset="0"/>
              </a:rPr>
              <a:t>Im</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Grunde</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ist</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alles</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mögich</a:t>
            </a:r>
            <a:r>
              <a:rPr lang="en-US" sz="1000" dirty="0">
                <a:solidFill>
                  <a:schemeClr val="tx1"/>
                </a:solidFill>
                <a:latin typeface="Pangolin" panose="00000500000000000000" pitchFamily="2" charset="0"/>
              </a:rPr>
              <a:t>, man </a:t>
            </a:r>
            <a:r>
              <a:rPr lang="en-US" sz="1000" dirty="0" err="1">
                <a:solidFill>
                  <a:schemeClr val="tx1"/>
                </a:solidFill>
                <a:latin typeface="Pangolin" panose="00000500000000000000" pitchFamily="2" charset="0"/>
              </a:rPr>
              <a:t>könnte</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auch</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ein</a:t>
            </a:r>
            <a:r>
              <a:rPr lang="en-US" sz="1000" dirty="0">
                <a:solidFill>
                  <a:schemeClr val="tx1"/>
                </a:solidFill>
                <a:latin typeface="Pangolin" panose="00000500000000000000" pitchFamily="2" charset="0"/>
              </a:rPr>
              <a:t> Emoji </a:t>
            </a:r>
            <a:r>
              <a:rPr lang="en-US" sz="1000" dirty="0" err="1">
                <a:solidFill>
                  <a:schemeClr val="tx1"/>
                </a:solidFill>
                <a:latin typeface="Pangolin" panose="00000500000000000000" pitchFamily="2" charset="0"/>
              </a:rPr>
              <a:t>benutzen</a:t>
            </a:r>
            <a:r>
              <a:rPr lang="en-US" sz="1000" dirty="0">
                <a:solidFill>
                  <a:schemeClr val="tx1"/>
                </a:solidFill>
                <a:latin typeface="Pangolin" panose="00000500000000000000" pitchFamily="2" charset="0"/>
              </a:rPr>
              <a:t>. Es </a:t>
            </a:r>
            <a:r>
              <a:rPr lang="en-US" sz="1000" dirty="0" err="1">
                <a:solidFill>
                  <a:schemeClr val="tx1"/>
                </a:solidFill>
                <a:latin typeface="Pangolin" panose="00000500000000000000" pitchFamily="2" charset="0"/>
              </a:rPr>
              <a:t>ist</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schließlich</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nur</a:t>
            </a:r>
            <a:r>
              <a:rPr lang="en-US" sz="1000" dirty="0">
                <a:solidFill>
                  <a:schemeClr val="tx1"/>
                </a:solidFill>
                <a:latin typeface="Pangolin" panose="00000500000000000000" pitchFamily="2" charset="0"/>
              </a:rPr>
              <a:t> </a:t>
            </a:r>
            <a:r>
              <a:rPr lang="en-US" sz="1000" dirty="0" err="1">
                <a:solidFill>
                  <a:schemeClr val="tx1"/>
                </a:solidFill>
                <a:latin typeface="Pangolin" panose="00000500000000000000" pitchFamily="2" charset="0"/>
              </a:rPr>
              <a:t>eine</a:t>
            </a:r>
            <a:r>
              <a:rPr lang="en-US" sz="1000" dirty="0">
                <a:solidFill>
                  <a:schemeClr val="tx1"/>
                </a:solidFill>
                <a:latin typeface="Pangolin" panose="00000500000000000000" pitchFamily="2" charset="0"/>
              </a:rPr>
              <a:t> Variable, die den Wert </a:t>
            </a:r>
            <a:r>
              <a:rPr lang="en-US" sz="1000" dirty="0" err="1">
                <a:solidFill>
                  <a:schemeClr val="tx1"/>
                </a:solidFill>
                <a:latin typeface="Pangolin" panose="00000500000000000000" pitchFamily="2" charset="0"/>
              </a:rPr>
              <a:t>beschreibt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de-DE" sz="1000" dirty="0">
                <a:latin typeface="Pangolin" panose="00000500000000000000" pitchFamily="2" charset="0"/>
              </a:rPr>
              <a:t>Wir können alles, was der Kellner weiß, zunächst auf mathematische Weise beschreiben.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02855"/>
            <a:ext cx="2051050" cy="553998"/>
          </a:xfrm>
          <a:prstGeom prst="rect">
            <a:avLst/>
          </a:prstGeom>
          <a:noFill/>
        </p:spPr>
        <p:txBody>
          <a:bodyPr wrap="square">
            <a:spAutoFit/>
          </a:bodyPr>
          <a:lstStyle/>
          <a:p>
            <a:pPr algn="ctr"/>
            <a:r>
              <a:rPr lang="en-US" sz="1000" dirty="0" err="1">
                <a:latin typeface="Pangolin" panose="00000500000000000000" pitchFamily="2" charset="0"/>
              </a:rPr>
              <a:t>Wenn</a:t>
            </a:r>
            <a:r>
              <a:rPr lang="en-US" sz="1000" dirty="0">
                <a:latin typeface="Pangolin" panose="00000500000000000000" pitchFamily="2" charset="0"/>
              </a:rPr>
              <a:t> </a:t>
            </a:r>
            <a:r>
              <a:rPr lang="en-US" sz="1000" dirty="0" err="1">
                <a:latin typeface="Pangolin" panose="00000500000000000000" pitchFamily="2" charset="0"/>
              </a:rPr>
              <a:t>jedem</a:t>
            </a:r>
            <a:r>
              <a:rPr lang="en-US" sz="1000" dirty="0">
                <a:latin typeface="Pangolin" panose="00000500000000000000" pitchFamily="2" charset="0"/>
              </a:rPr>
              <a:t> Kunde </a:t>
            </a:r>
            <a:r>
              <a:rPr lang="en-US" sz="1000" dirty="0" err="1">
                <a:latin typeface="Pangolin" panose="00000500000000000000" pitchFamily="2" charset="0"/>
              </a:rPr>
              <a:t>ein</a:t>
            </a:r>
            <a:r>
              <a:rPr lang="en-US" sz="1000" dirty="0">
                <a:latin typeface="Pangolin" panose="00000500000000000000" pitchFamily="2" charset="0"/>
              </a:rPr>
              <a:t> Essen </a:t>
            </a:r>
            <a:r>
              <a:rPr lang="en-US" sz="1000" dirty="0" err="1">
                <a:latin typeface="Pangolin" panose="00000500000000000000" pitchFamily="2" charset="0"/>
              </a:rPr>
              <a:t>gehört</a:t>
            </a:r>
            <a:r>
              <a:rPr lang="en-US" sz="1000" dirty="0">
                <a:latin typeface="Pangolin" panose="00000500000000000000" pitchFamily="2" charset="0"/>
              </a:rPr>
              <a:t>, </a:t>
            </a:r>
            <a:r>
              <a:rPr lang="en-US" sz="1000" dirty="0" err="1">
                <a:latin typeface="Pangolin" panose="00000500000000000000" pitchFamily="2" charset="0"/>
              </a:rPr>
              <a:t>dann</a:t>
            </a:r>
            <a:r>
              <a:rPr lang="en-US" sz="1000" dirty="0">
                <a:latin typeface="Pangolin" panose="00000500000000000000" pitchFamily="2" charset="0"/>
              </a:rPr>
              <a:t> </a:t>
            </a:r>
            <a:r>
              <a:rPr lang="en-US" sz="1000" dirty="0" err="1">
                <a:latin typeface="Pangolin" panose="00000500000000000000" pitchFamily="2" charset="0"/>
              </a:rPr>
              <a:t>könnte</a:t>
            </a:r>
            <a:r>
              <a:rPr lang="en-US" sz="1000" dirty="0">
                <a:latin typeface="Pangolin" panose="00000500000000000000" pitchFamily="2" charset="0"/>
              </a:rPr>
              <a:t> die Mutter </a:t>
            </a:r>
            <a:r>
              <a:rPr lang="en-US" sz="1000" dirty="0" err="1">
                <a:latin typeface="Pangolin" panose="00000500000000000000" pitchFamily="2" charset="0"/>
              </a:rPr>
              <a:t>folgende</a:t>
            </a:r>
            <a:r>
              <a:rPr lang="en-US" sz="1000" dirty="0">
                <a:latin typeface="Pangolin" panose="00000500000000000000" pitchFamily="2" charset="0"/>
              </a:rPr>
              <a:t> </a:t>
            </a:r>
            <a:r>
              <a:rPr lang="en-US" sz="1000" dirty="0" err="1">
                <a:latin typeface="Pangolin" panose="00000500000000000000" pitchFamily="2" charset="0"/>
              </a:rPr>
              <a:t>bekommen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p:nvPr/>
        </p:nvSpPr>
        <p:spPr>
          <a:xfrm>
            <a:off x="2384425" y="8654089"/>
            <a:ext cx="2051050" cy="400110"/>
          </a:xfrm>
          <a:prstGeom prst="rect">
            <a:avLst/>
          </a:prstGeom>
          <a:noFill/>
        </p:spPr>
        <p:txBody>
          <a:bodyPr wrap="square">
            <a:spAutoFit/>
          </a:bodyPr>
          <a:lstStyle/>
          <a:p>
            <a:pPr algn="ctr"/>
            <a:r>
              <a:rPr lang="en-US" sz="1000" dirty="0">
                <a:latin typeface="Pangolin" panose="00000500000000000000" pitchFamily="2" charset="0"/>
              </a:rPr>
              <a:t>Für </a:t>
            </a:r>
            <a:r>
              <a:rPr lang="en-US" sz="1000" dirty="0" err="1">
                <a:latin typeface="Pangolin" panose="00000500000000000000" pitchFamily="2" charset="0"/>
              </a:rPr>
              <a:t>eine</a:t>
            </a:r>
            <a:r>
              <a:rPr lang="en-US" sz="1000" dirty="0">
                <a:latin typeface="Pangolin" panose="00000500000000000000" pitchFamily="2" charset="0"/>
              </a:rPr>
              <a:t> </a:t>
            </a:r>
            <a:r>
              <a:rPr lang="en-US" sz="1000" dirty="0" err="1">
                <a:latin typeface="Pangolin" panose="00000500000000000000" pitchFamily="2" charset="0"/>
              </a:rPr>
              <a:t>mathematische</a:t>
            </a:r>
            <a:r>
              <a:rPr lang="en-US" sz="1000" dirty="0">
                <a:latin typeface="Pangolin" panose="00000500000000000000" pitchFamily="2" charset="0"/>
              </a:rPr>
              <a:t> Notation </a:t>
            </a:r>
            <a:r>
              <a:rPr lang="en-US" sz="1000" dirty="0" err="1">
                <a:latin typeface="Pangolin" panose="00000500000000000000" pitchFamily="2" charset="0"/>
              </a:rPr>
              <a:t>würden</a:t>
            </a:r>
            <a:r>
              <a:rPr lang="en-US" sz="1000" dirty="0">
                <a:latin typeface="Pangolin" panose="00000500000000000000" pitchFamily="2" charset="0"/>
              </a:rPr>
              <a:t> </a:t>
            </a:r>
            <a:r>
              <a:rPr lang="en-US" sz="1000" dirty="0" err="1">
                <a:latin typeface="Pangolin" panose="00000500000000000000" pitchFamily="2" charset="0"/>
              </a:rPr>
              <a:t>wir</a:t>
            </a:r>
            <a:r>
              <a:rPr lang="en-US" sz="1000" dirty="0">
                <a:latin typeface="Pangolin" panose="00000500000000000000" pitchFamily="2" charset="0"/>
              </a:rPr>
              <a:t> das so </a:t>
            </a:r>
            <a:r>
              <a:rPr lang="en-US" sz="1000" dirty="0" err="1">
                <a:latin typeface="Pangolin" panose="00000500000000000000" pitchFamily="2" charset="0"/>
              </a:rPr>
              <a:t>anschreiben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81525" y="6700184"/>
            <a:ext cx="2051050" cy="861774"/>
          </a:xfrm>
          <a:prstGeom prst="rect">
            <a:avLst/>
          </a:prstGeom>
          <a:noFill/>
        </p:spPr>
        <p:txBody>
          <a:bodyPr wrap="square">
            <a:spAutoFit/>
          </a:bodyPr>
          <a:lstStyle/>
          <a:p>
            <a:pPr algn="ctr"/>
            <a:r>
              <a:rPr lang="de-DE" sz="1000" dirty="0">
                <a:latin typeface="Pangolin" panose="00000500000000000000" pitchFamily="2" charset="0"/>
              </a:rPr>
              <a:t>Nachdem der Kellner zwei richtige Gerichte geliefert hat, weiß er, dass der Vater weder den Salat noch den Fisch bekommen kann, da diese bereits auf dem Tisch stehen.</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Das heißt, der Vater bekommt weder den Salat noch den Fisch, also bleibt nur das Schnitzel übrig.</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063" y="7678838"/>
            <a:ext cx="209550" cy="246896"/>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906" y="687874"/>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685" y="1082929"/>
            <a:ext cx="215990" cy="197990"/>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3489" y="3892996"/>
            <a:ext cx="178947" cy="164034"/>
          </a:xfrm>
          <a:prstGeom prst="rect">
            <a:avLst/>
          </a:prstGeom>
        </p:spPr>
      </p:pic>
      <p:sp>
        <p:nvSpPr>
          <p:cNvPr id="2" name="Textfeld 49">
            <a:extLst>
              <a:ext uri="{FF2B5EF4-FFF2-40B4-BE49-F238E27FC236}">
                <a16:creationId xmlns:a16="http://schemas.microsoft.com/office/drawing/2014/main" id="{D271B825-7AB1-A018-E1FC-9279ADBCE713}"/>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Mathematisches Denken</a:t>
            </a:r>
          </a:p>
        </p:txBody>
      </p:sp>
      <p:sp>
        <p:nvSpPr>
          <p:cNvPr id="18" name="Textfeld 17">
            <a:extLst>
              <a:ext uri="{FF2B5EF4-FFF2-40B4-BE49-F238E27FC236}">
                <a16:creationId xmlns:a16="http://schemas.microsoft.com/office/drawing/2014/main" id="{1A1AEC66-48A3-4E75-8540-E5458E8C506E}"/>
              </a:ext>
            </a:extLst>
          </p:cNvPr>
          <p:cNvSpPr txBox="1"/>
          <p:nvPr/>
        </p:nvSpPr>
        <p:spPr>
          <a:xfrm>
            <a:off x="300907" y="590886"/>
            <a:ext cx="1916890" cy="1015663"/>
          </a:xfrm>
          <a:prstGeom prst="rect">
            <a:avLst/>
          </a:prstGeom>
          <a:noFill/>
        </p:spPr>
        <p:txBody>
          <a:bodyPr wrap="square">
            <a:spAutoFit/>
          </a:bodyPr>
          <a:lstStyle/>
          <a:p>
            <a:pPr algn="ctr"/>
            <a:r>
              <a:rPr lang="de-DE" sz="1000" b="0" i="0" dirty="0">
                <a:effectLst/>
                <a:latin typeface="Pangolin" panose="00000500000000000000" pitchFamily="2" charset="0"/>
              </a:rPr>
              <a:t>Als Kellner könnte ich meine Leistung auch mathematisch bewerten. Im Grunde möchte ich überprüfen, wie viele Leute ihr Essen korrekt geliefert bekommen haben.</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372022" y="687874"/>
            <a:ext cx="2129018" cy="707886"/>
          </a:xfrm>
          <a:prstGeom prst="rect">
            <a:avLst/>
          </a:prstGeom>
          <a:noFill/>
        </p:spPr>
        <p:txBody>
          <a:bodyPr wrap="square">
            <a:spAutoFit/>
          </a:bodyPr>
          <a:lstStyle/>
          <a:p>
            <a:pPr algn="ctr"/>
            <a:r>
              <a:rPr lang="de-DE" sz="1000" b="0" i="0" dirty="0">
                <a:effectLst/>
                <a:latin typeface="Pangolin" panose="00000500000000000000" pitchFamily="2" charset="0"/>
              </a:rPr>
              <a:t>Wir können dies mit einer Art "Zuordnungsspiel" tun. Diese Tabelle zeigt alle möglichen Kombinationen von Kunde und Essen:</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71880" y="666734"/>
            <a:ext cx="2051050" cy="1236877"/>
          </a:xfrm>
          <a:prstGeom prst="rect">
            <a:avLst/>
          </a:prstGeom>
          <a:noFill/>
        </p:spPr>
        <p:txBody>
          <a:bodyPr wrap="square">
            <a:spAutoFit/>
          </a:bodyPr>
          <a:lstStyle/>
          <a:p>
            <a:pPr algn="ctr">
              <a:lnSpc>
                <a:spcPts val="1500"/>
              </a:lnSpc>
            </a:pPr>
            <a:r>
              <a:rPr lang="de-DE" sz="1000" dirty="0">
                <a:latin typeface="Pangolin" panose="00000500000000000000" pitchFamily="2" charset="0"/>
              </a:rPr>
              <a:t>...und wir haben drei Quadrate           ,   die wir in ein Feld einfügen können. Aber jedes           kann nur in einem Feld oder Spalte erscheinen, da jeder Kunde nur eines der drei Gerichte bekommen kann.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63165" y="3735144"/>
            <a:ext cx="1992374" cy="1169551"/>
          </a:xfrm>
          <a:prstGeom prst="rect">
            <a:avLst/>
          </a:prstGeom>
          <a:noFill/>
        </p:spPr>
        <p:txBody>
          <a:bodyPr wrap="square">
            <a:spAutoFit/>
          </a:bodyPr>
          <a:lstStyle/>
          <a:p>
            <a:pPr algn="ctr"/>
            <a:r>
              <a:rPr lang="de-DE" sz="1000" dirty="0">
                <a:latin typeface="Pangolin" panose="00000500000000000000" pitchFamily="2" charset="0"/>
              </a:rPr>
              <a:t>In verschiedenen Fällen kann es sogar einige Einschränkungen geben - so genannte </a:t>
            </a:r>
            <a:r>
              <a:rPr lang="de-DE" sz="1000" dirty="0" err="1">
                <a:latin typeface="Pangolin" panose="00000500000000000000" pitchFamily="2" charset="0"/>
              </a:rPr>
              <a:t>Constrains</a:t>
            </a:r>
            <a:r>
              <a:rPr lang="de-DE" sz="1000" dirty="0">
                <a:latin typeface="Pangolin" panose="00000500000000000000" pitchFamily="2" charset="0"/>
              </a:rPr>
              <a:t>. Zum Beispiel darf ein Kind keinen Alkohol bekommen. In diesem Fall würde eines der Felder "blockiert" sein.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85366" y="3709185"/>
            <a:ext cx="3567834" cy="707886"/>
          </a:xfrm>
          <a:prstGeom prst="rect">
            <a:avLst/>
          </a:prstGeom>
          <a:noFill/>
        </p:spPr>
        <p:txBody>
          <a:bodyPr wrap="square">
            <a:spAutoFit/>
          </a:bodyPr>
          <a:lstStyle/>
          <a:p>
            <a:pPr algn="ctr"/>
            <a:r>
              <a:rPr lang="de-DE" sz="1000" b="0" i="0" dirty="0">
                <a:effectLst/>
                <a:latin typeface="Pangolin" panose="00000500000000000000" pitchFamily="2" charset="0"/>
              </a:rPr>
              <a:t>Für jedes Essen und jeden Kunden prüfen wir, ob die Platzierung unseres        der Vorbedingung entspricht. Wenn ja, bekommen wir einen Punkt, wenn nicht, bekommen wir keinen. Und wenn wir alle 3 Punkte bekommen, haben wir gewonnen!</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de-DE" sz="1000" dirty="0">
                <a:latin typeface="Pangolin" panose="00000500000000000000" pitchFamily="2" charset="0"/>
              </a:rPr>
              <a:t>Es könnte viele Lösungen für unser "Problem" geben, aber nur eine ist richtig. Die richtige Lösung wäre die Vorbedingung, und wir müssen bewerten, wie unsere Vermutung zu dieser Vorbedingung passt.</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553998"/>
          </a:xfrm>
          <a:prstGeom prst="rect">
            <a:avLst/>
          </a:prstGeom>
          <a:noFill/>
        </p:spPr>
        <p:txBody>
          <a:bodyPr wrap="square">
            <a:spAutoFit/>
          </a:bodyPr>
          <a:lstStyle/>
          <a:p>
            <a:pPr algn="ctr"/>
            <a:r>
              <a:rPr lang="en-US" sz="1000" dirty="0">
                <a:latin typeface="Pangolin" panose="00000500000000000000" pitchFamily="2" charset="0"/>
              </a:rPr>
              <a:t>Oof, </a:t>
            </a:r>
            <a:r>
              <a:rPr lang="en-US" sz="1000" dirty="0" err="1">
                <a:latin typeface="Pangolin" panose="00000500000000000000" pitchFamily="2" charset="0"/>
              </a:rPr>
              <a:t>jetzt</a:t>
            </a:r>
            <a:r>
              <a:rPr lang="en-US" sz="1000" dirty="0">
                <a:latin typeface="Pangolin" panose="00000500000000000000" pitchFamily="2" charset="0"/>
              </a:rPr>
              <a:t> bin ich </a:t>
            </a:r>
            <a:r>
              <a:rPr lang="en-US" sz="1000" dirty="0" err="1">
                <a:latin typeface="Pangolin" panose="00000500000000000000" pitchFamily="2" charset="0"/>
              </a:rPr>
              <a:t>satt</a:t>
            </a:r>
            <a:r>
              <a:rPr lang="en-US" sz="1000" dirty="0">
                <a:latin typeface="Pangolin" panose="00000500000000000000" pitchFamily="2" charset="0"/>
              </a:rPr>
              <a:t>… </a:t>
            </a:r>
            <a:r>
              <a:rPr lang="en-US" sz="1000" dirty="0" err="1">
                <a:latin typeface="Pangolin" panose="00000500000000000000" pitchFamily="2" charset="0"/>
              </a:rPr>
              <a:t>aber</a:t>
            </a:r>
            <a:r>
              <a:rPr lang="en-US" sz="1000" dirty="0">
                <a:latin typeface="Pangolin" panose="00000500000000000000" pitchFamily="2" charset="0"/>
              </a:rPr>
              <a:t> hey, Ich </a:t>
            </a:r>
            <a:r>
              <a:rPr lang="en-US" sz="1000" dirty="0" err="1">
                <a:latin typeface="Pangolin" panose="00000500000000000000" pitchFamily="2" charset="0"/>
              </a:rPr>
              <a:t>habe</a:t>
            </a:r>
            <a:r>
              <a:rPr lang="en-US" sz="1000" dirty="0">
                <a:latin typeface="Pangolin" panose="00000500000000000000" pitchFamily="2" charset="0"/>
              </a:rPr>
              <a:t> </a:t>
            </a:r>
            <a:r>
              <a:rPr lang="en-US" sz="1000" dirty="0" err="1">
                <a:latin typeface="Pangolin" panose="00000500000000000000" pitchFamily="2" charset="0"/>
              </a:rPr>
              <a:t>jetzt</a:t>
            </a:r>
            <a:r>
              <a:rPr lang="en-US" sz="1000" dirty="0">
                <a:latin typeface="Pangolin" panose="00000500000000000000" pitchFamily="2" charset="0"/>
              </a:rPr>
              <a:t> </a:t>
            </a:r>
            <a:r>
              <a:rPr lang="en-US" sz="1000" dirty="0" err="1">
                <a:latin typeface="Pangolin" panose="00000500000000000000" pitchFamily="2" charset="0"/>
              </a:rPr>
              <a:t>meine</a:t>
            </a:r>
            <a:r>
              <a:rPr lang="en-US" sz="1000" dirty="0">
                <a:latin typeface="Pangolin" panose="00000500000000000000" pitchFamily="2" charset="0"/>
              </a:rPr>
              <a:t> </a:t>
            </a:r>
            <a:r>
              <a:rPr lang="en-US" sz="1000" dirty="0" err="1">
                <a:latin typeface="Pangolin" panose="00000500000000000000" pitchFamily="2" charset="0"/>
              </a:rPr>
              <a:t>Hausaufgabe</a:t>
            </a:r>
            <a:r>
              <a:rPr lang="en-US" sz="1000" dirty="0">
                <a:latin typeface="Pangolin" panose="00000500000000000000" pitchFamily="2" charset="0"/>
              </a:rPr>
              <a:t> </a:t>
            </a:r>
            <a:r>
              <a:rPr lang="en-US" sz="1000" dirty="0" err="1">
                <a:latin typeface="Pangolin" panose="00000500000000000000" pitchFamily="2" charset="0"/>
              </a:rPr>
              <a:t>verstanden</a:t>
            </a:r>
            <a:r>
              <a:rPr lang="en-US" sz="1000" dirty="0">
                <a:latin typeface="Pangolin" panose="00000500000000000000" pitchFamily="2" charset="0"/>
              </a:rPr>
              <a:t> und </a:t>
            </a:r>
            <a:r>
              <a:rPr lang="en-US" sz="1000" dirty="0" err="1">
                <a:latin typeface="Pangolin" panose="00000500000000000000" pitchFamily="2" charset="0"/>
              </a:rPr>
              <a:t>fertig</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a:latin typeface="Pangolin" panose="00000500000000000000" pitchFamily="2" charset="0"/>
              </a:rPr>
              <a:t>Also, </a:t>
            </a:r>
            <a:r>
              <a:rPr lang="en-US" sz="1000" dirty="0" err="1">
                <a:latin typeface="Pangolin" panose="00000500000000000000" pitchFamily="2" charset="0"/>
              </a:rPr>
              <a:t>heißt</a:t>
            </a:r>
            <a:r>
              <a:rPr lang="en-US" sz="1000" dirty="0">
                <a:latin typeface="Pangolin" panose="00000500000000000000" pitchFamily="2" charset="0"/>
              </a:rPr>
              <a:t> das </a:t>
            </a:r>
            <a:r>
              <a:rPr lang="en-US" sz="1000" dirty="0" err="1">
                <a:latin typeface="Pangolin" panose="00000500000000000000" pitchFamily="2" charset="0"/>
              </a:rPr>
              <a:t>jetzt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262563" y="7696085"/>
            <a:ext cx="1409700"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(Aufgabe) = true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F2E8AC57-1062-322C-A4CA-18F211AA9576}"/>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Mathematisches Denken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D59406A9-2370-E0E8-CE42-F617DCCCAF9E}"/>
              </a:ext>
            </a:extLst>
          </p:cNvPr>
          <p:cNvSpPr txBox="1"/>
          <p:nvPr/>
        </p:nvSpPr>
        <p:spPr>
          <a:xfrm>
            <a:off x="599280" y="790575"/>
            <a:ext cx="5778073" cy="1446550"/>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purl.org/dc/term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94bcf745-830c-42f4-885c-a1d7342e6e36"/>
    <ds:schemaRef ds:uri="http://purl.org/dc/dcmitype/"/>
    <ds:schemaRef ds:uri="http://schemas.openxmlformats.org/package/2006/metadata/core-properties"/>
    <ds:schemaRef ds:uri="da1b7603-f8b8-47c9-9682-dc6aa8e9acd7"/>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3FCC31E8-FFFE-44F0-93B8-6A558955E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1087</Words>
  <Application>Microsoft Office PowerPoint</Application>
  <PresentationFormat>A4 Paper (210x297 mm)</PresentationFormat>
  <Paragraphs>96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Pangolin</vt:lpstr>
      <vt:lpstr>Calibri</vt:lpstr>
      <vt:lpstr>Segoe UI</vt:lpstr>
      <vt:lpstr>Arial</vt:lpstr>
      <vt:lpstr>Source Sans Pro</vt:lpstr>
      <vt:lpstr>Calibri Light</vt:lpstr>
      <vt:lpstr>Office</vt:lpstr>
      <vt:lpstr>Mathematisches Denken</vt:lpstr>
      <vt:lpstr>https://fhstp.github.io/comixplain</vt:lpstr>
      <vt:lpstr>Ein Wiener Schnitzel, bitte.</vt:lpstr>
      <vt:lpstr>Wie viele Möglichkeiten bleiben  dann übrig?</vt:lpstr>
      <vt:lpstr>Dies beschreibteinen Fakt.</vt:lpstr>
      <vt:lpstr>(Aufgabe) = true ?</vt:lpstr>
      <vt:lpstr>Mathematisches Denken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34</cp:revision>
  <dcterms:created xsi:type="dcterms:W3CDTF">2022-09-19T11:21:57Z</dcterms:created>
  <dcterms:modified xsi:type="dcterms:W3CDTF">2023-06-13T12:18:15Z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